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78" r:id="rId8"/>
    <p:sldId id="279" r:id="rId9"/>
    <p:sldId id="281" r:id="rId10"/>
    <p:sldId id="277" r:id="rId11"/>
    <p:sldId id="292" r:id="rId12"/>
    <p:sldId id="257" r:id="rId13"/>
    <p:sldId id="260" r:id="rId14"/>
    <p:sldId id="291" r:id="rId15"/>
    <p:sldId id="280" r:id="rId16"/>
    <p:sldId id="264" r:id="rId17"/>
    <p:sldId id="266" r:id="rId18"/>
    <p:sldId id="263" r:id="rId19"/>
    <p:sldId id="261" r:id="rId20"/>
    <p:sldId id="282" r:id="rId21"/>
    <p:sldId id="262" r:id="rId22"/>
    <p:sldId id="265" r:id="rId23"/>
    <p:sldId id="293" r:id="rId24"/>
    <p:sldId id="268" r:id="rId25"/>
    <p:sldId id="269" r:id="rId26"/>
    <p:sldId id="294" r:id="rId27"/>
    <p:sldId id="270" r:id="rId28"/>
    <p:sldId id="267" r:id="rId29"/>
    <p:sldId id="296" r:id="rId30"/>
    <p:sldId id="271" r:id="rId31"/>
    <p:sldId id="273" r:id="rId32"/>
    <p:sldId id="272" r:id="rId33"/>
    <p:sldId id="274" r:id="rId34"/>
    <p:sldId id="275" r:id="rId35"/>
    <p:sldId id="276" r:id="rId36"/>
    <p:sldId id="297" r:id="rId37"/>
    <p:sldId id="304" r:id="rId38"/>
    <p:sldId id="298" r:id="rId39"/>
    <p:sldId id="299" r:id="rId40"/>
    <p:sldId id="301" r:id="rId41"/>
    <p:sldId id="302" r:id="rId4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8" autoAdjust="0"/>
    <p:restoredTop sz="89349" autoAdjust="0"/>
  </p:normalViewPr>
  <p:slideViewPr>
    <p:cSldViewPr>
      <p:cViewPr>
        <p:scale>
          <a:sx n="124" d="100"/>
          <a:sy n="124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943DB-E7C9-479E-A677-89A574403B03}" type="doc">
      <dgm:prSet loTypeId="urn:microsoft.com/office/officeart/2005/8/layout/cycle2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pl-PL"/>
        </a:p>
      </dgm:t>
    </dgm:pt>
    <dgm:pt modelId="{B3D6997E-1DDD-4FFF-97FD-78C6611493BB}">
      <dgm:prSet custT="1"/>
      <dgm:spPr/>
      <dgm:t>
        <a:bodyPr/>
        <a:lstStyle/>
        <a:p>
          <a:pPr rtl="0"/>
          <a:r>
            <a:rPr lang="pl-PL" sz="1600" dirty="0" smtClean="0"/>
            <a:t>Produkty </a:t>
          </a:r>
          <a:endParaRPr lang="pl-PL" sz="1600" dirty="0"/>
        </a:p>
      </dgm:t>
    </dgm:pt>
    <dgm:pt modelId="{A6EF4AF6-1C28-4FCF-8EA0-AD4E6E68BF2E}" type="parTrans" cxnId="{80AADF35-D02E-4D8F-B5E0-F8729059E4DB}">
      <dgm:prSet/>
      <dgm:spPr/>
      <dgm:t>
        <a:bodyPr/>
        <a:lstStyle/>
        <a:p>
          <a:endParaRPr lang="pl-PL" sz="1600"/>
        </a:p>
      </dgm:t>
    </dgm:pt>
    <dgm:pt modelId="{3FCA25D5-79F7-4CCF-928A-BB86968387DE}" type="sibTrans" cxnId="{80AADF35-D02E-4D8F-B5E0-F8729059E4DB}">
      <dgm:prSet custT="1"/>
      <dgm:spPr/>
      <dgm:t>
        <a:bodyPr/>
        <a:lstStyle/>
        <a:p>
          <a:endParaRPr lang="pl-PL" sz="1600"/>
        </a:p>
      </dgm:t>
    </dgm:pt>
    <dgm:pt modelId="{D29DB1E0-21C7-4287-B20B-B44E47162FAD}">
      <dgm:prSet custT="1"/>
      <dgm:spPr/>
      <dgm:t>
        <a:bodyPr/>
        <a:lstStyle/>
        <a:p>
          <a:pPr rtl="0"/>
          <a:r>
            <a:rPr lang="pl-PL" sz="1600" dirty="0" smtClean="0"/>
            <a:t>Firmy</a:t>
          </a:r>
          <a:endParaRPr lang="pl-PL" sz="1600" dirty="0"/>
        </a:p>
      </dgm:t>
    </dgm:pt>
    <dgm:pt modelId="{ADA67CDF-8CD3-464F-B50D-F8D9DE356BC1}" type="parTrans" cxnId="{47CEDF1C-9B62-4204-9B9E-25CFD11E6BD4}">
      <dgm:prSet/>
      <dgm:spPr/>
      <dgm:t>
        <a:bodyPr/>
        <a:lstStyle/>
        <a:p>
          <a:endParaRPr lang="pl-PL" sz="1600"/>
        </a:p>
      </dgm:t>
    </dgm:pt>
    <dgm:pt modelId="{B0883827-2F99-4EFF-A100-BAB0CE4FB8BC}" type="sibTrans" cxnId="{47CEDF1C-9B62-4204-9B9E-25CFD11E6BD4}">
      <dgm:prSet custT="1"/>
      <dgm:spPr/>
      <dgm:t>
        <a:bodyPr/>
        <a:lstStyle/>
        <a:p>
          <a:endParaRPr lang="pl-PL" sz="1600"/>
        </a:p>
      </dgm:t>
    </dgm:pt>
    <dgm:pt modelId="{876ECEC4-1F85-4B2F-B12B-CD5FB952428E}">
      <dgm:prSet custT="1"/>
      <dgm:spPr/>
      <dgm:t>
        <a:bodyPr/>
        <a:lstStyle/>
        <a:p>
          <a:pPr rtl="0"/>
          <a:r>
            <a:rPr lang="pl-PL" sz="1600" dirty="0" smtClean="0"/>
            <a:t>Struktura magazynu</a:t>
          </a:r>
          <a:endParaRPr lang="pl-PL" sz="1600" dirty="0"/>
        </a:p>
      </dgm:t>
    </dgm:pt>
    <dgm:pt modelId="{866E40BC-DD32-4D0F-9D3D-EFB8F246C3EA}" type="parTrans" cxnId="{C6665C8D-DB9A-4867-AE4D-51474B3DE091}">
      <dgm:prSet/>
      <dgm:spPr/>
      <dgm:t>
        <a:bodyPr/>
        <a:lstStyle/>
        <a:p>
          <a:endParaRPr lang="pl-PL" sz="1600"/>
        </a:p>
      </dgm:t>
    </dgm:pt>
    <dgm:pt modelId="{9443CBE7-7BD8-4E00-9E34-8A0BCD2DE146}" type="sibTrans" cxnId="{C6665C8D-DB9A-4867-AE4D-51474B3DE091}">
      <dgm:prSet custT="1"/>
      <dgm:spPr/>
      <dgm:t>
        <a:bodyPr/>
        <a:lstStyle/>
        <a:p>
          <a:endParaRPr lang="pl-PL" sz="1600"/>
        </a:p>
      </dgm:t>
    </dgm:pt>
    <dgm:pt modelId="{877D4CBD-2752-44F3-850F-82FBA11B5F39}">
      <dgm:prSet custT="1"/>
      <dgm:spPr/>
      <dgm:t>
        <a:bodyPr/>
        <a:lstStyle/>
        <a:p>
          <a:pPr rtl="0"/>
          <a:r>
            <a:rPr lang="pl-PL" sz="1600" dirty="0" smtClean="0"/>
            <a:t>Przyjęcia</a:t>
          </a:r>
          <a:endParaRPr lang="pl-PL" sz="1600" dirty="0"/>
        </a:p>
      </dgm:t>
    </dgm:pt>
    <dgm:pt modelId="{637F4CE8-D785-49A7-BE1B-6DBF5FD80849}" type="parTrans" cxnId="{B7D1D551-48E5-4D19-9D69-5ECE3FFF0849}">
      <dgm:prSet/>
      <dgm:spPr/>
      <dgm:t>
        <a:bodyPr/>
        <a:lstStyle/>
        <a:p>
          <a:endParaRPr lang="pl-PL" sz="1600"/>
        </a:p>
      </dgm:t>
    </dgm:pt>
    <dgm:pt modelId="{9D2DD1F0-2815-42AA-A8CF-7F05B050B100}" type="sibTrans" cxnId="{B7D1D551-48E5-4D19-9D69-5ECE3FFF0849}">
      <dgm:prSet custT="1"/>
      <dgm:spPr/>
      <dgm:t>
        <a:bodyPr/>
        <a:lstStyle/>
        <a:p>
          <a:endParaRPr lang="pl-PL" sz="1600"/>
        </a:p>
      </dgm:t>
    </dgm:pt>
    <dgm:pt modelId="{365551A6-4E2B-43E1-92D5-A71777B2916A}">
      <dgm:prSet custT="1"/>
      <dgm:spPr/>
      <dgm:t>
        <a:bodyPr/>
        <a:lstStyle/>
        <a:p>
          <a:pPr rtl="0"/>
          <a:r>
            <a:rPr lang="pl-PL" sz="1600" dirty="0" smtClean="0"/>
            <a:t>Wydania</a:t>
          </a:r>
          <a:endParaRPr lang="pl-PL" sz="1600" dirty="0"/>
        </a:p>
      </dgm:t>
    </dgm:pt>
    <dgm:pt modelId="{C8B6BE58-4635-4B7F-8A86-7AAC22B4FAFC}" type="parTrans" cxnId="{58815087-D0F5-40A3-97EA-F0FE7A031CC0}">
      <dgm:prSet/>
      <dgm:spPr/>
      <dgm:t>
        <a:bodyPr/>
        <a:lstStyle/>
        <a:p>
          <a:endParaRPr lang="pl-PL" sz="1600"/>
        </a:p>
      </dgm:t>
    </dgm:pt>
    <dgm:pt modelId="{CDE7243F-C99F-46A7-9194-4D1180780A9D}" type="sibTrans" cxnId="{58815087-D0F5-40A3-97EA-F0FE7A031CC0}">
      <dgm:prSet custT="1"/>
      <dgm:spPr/>
      <dgm:t>
        <a:bodyPr/>
        <a:lstStyle/>
        <a:p>
          <a:endParaRPr lang="pl-PL" sz="1600"/>
        </a:p>
      </dgm:t>
    </dgm:pt>
    <dgm:pt modelId="{A29EF918-87B1-4680-B23E-0A74CCD7F691}">
      <dgm:prSet custT="1"/>
      <dgm:spPr/>
      <dgm:t>
        <a:bodyPr/>
        <a:lstStyle/>
        <a:p>
          <a:pPr rtl="0"/>
          <a:r>
            <a:rPr lang="pl-PL" sz="1600" dirty="0" smtClean="0"/>
            <a:t>Inwentaryzacja</a:t>
          </a:r>
          <a:endParaRPr lang="pl-PL" sz="1600" dirty="0"/>
        </a:p>
      </dgm:t>
    </dgm:pt>
    <dgm:pt modelId="{723D9E73-567F-4F22-8E92-7F8AF87D1B55}" type="parTrans" cxnId="{AFDCA304-5410-471F-8DB8-466E49DD7816}">
      <dgm:prSet/>
      <dgm:spPr/>
      <dgm:t>
        <a:bodyPr/>
        <a:lstStyle/>
        <a:p>
          <a:endParaRPr lang="pl-PL" sz="1600"/>
        </a:p>
      </dgm:t>
    </dgm:pt>
    <dgm:pt modelId="{8D451159-31FF-4191-A6E4-1A4B46DA1F5E}" type="sibTrans" cxnId="{AFDCA304-5410-471F-8DB8-466E49DD7816}">
      <dgm:prSet custT="1"/>
      <dgm:spPr/>
      <dgm:t>
        <a:bodyPr/>
        <a:lstStyle/>
        <a:p>
          <a:endParaRPr lang="pl-PL" sz="1600"/>
        </a:p>
      </dgm:t>
    </dgm:pt>
    <dgm:pt modelId="{093A451C-4329-4560-BD18-3BE30F883716}">
      <dgm:prSet custT="1"/>
      <dgm:spPr/>
      <dgm:t>
        <a:bodyPr/>
        <a:lstStyle/>
        <a:p>
          <a:pPr rtl="0"/>
          <a:r>
            <a:rPr lang="pl-PL" sz="1600" dirty="0" smtClean="0"/>
            <a:t>Przesunięcia</a:t>
          </a:r>
          <a:endParaRPr lang="pl-PL" sz="1600" dirty="0"/>
        </a:p>
      </dgm:t>
    </dgm:pt>
    <dgm:pt modelId="{5F3EEF72-186C-4C4F-B92F-B0AC3903245F}" type="parTrans" cxnId="{0EE49060-D3C4-4E74-8E27-3A95B29D8CFC}">
      <dgm:prSet/>
      <dgm:spPr/>
      <dgm:t>
        <a:bodyPr/>
        <a:lstStyle/>
        <a:p>
          <a:endParaRPr lang="pl-PL"/>
        </a:p>
      </dgm:t>
    </dgm:pt>
    <dgm:pt modelId="{73E947F7-5ABA-4634-94C3-448EBDD24B5A}" type="sibTrans" cxnId="{0EE49060-D3C4-4E74-8E27-3A95B29D8CFC}">
      <dgm:prSet/>
      <dgm:spPr/>
      <dgm:t>
        <a:bodyPr/>
        <a:lstStyle/>
        <a:p>
          <a:endParaRPr lang="pl-PL"/>
        </a:p>
      </dgm:t>
    </dgm:pt>
    <dgm:pt modelId="{919F8F09-1FE1-43B1-8EB6-373575E8FDC2}" type="pres">
      <dgm:prSet presAssocID="{E54943DB-E7C9-479E-A677-89A574403B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90DA2E-DAE8-4A76-82F1-F4294167E021}" type="pres">
      <dgm:prSet presAssocID="{B3D6997E-1DDD-4FFF-97FD-78C6611493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9FD8BD-418C-4D89-8264-2577E7AE15A7}" type="pres">
      <dgm:prSet presAssocID="{3FCA25D5-79F7-4CCF-928A-BB86968387DE}" presName="sibTrans" presStyleLbl="sibTrans2D1" presStyleIdx="0" presStyleCnt="7"/>
      <dgm:spPr/>
      <dgm:t>
        <a:bodyPr/>
        <a:lstStyle/>
        <a:p>
          <a:endParaRPr lang="pl-PL"/>
        </a:p>
      </dgm:t>
    </dgm:pt>
    <dgm:pt modelId="{77C6EA74-E954-437D-AB3B-1B86F56906BE}" type="pres">
      <dgm:prSet presAssocID="{3FCA25D5-79F7-4CCF-928A-BB86968387DE}" presName="connectorText" presStyleLbl="sibTrans2D1" presStyleIdx="0" presStyleCnt="7"/>
      <dgm:spPr/>
      <dgm:t>
        <a:bodyPr/>
        <a:lstStyle/>
        <a:p>
          <a:endParaRPr lang="pl-PL"/>
        </a:p>
      </dgm:t>
    </dgm:pt>
    <dgm:pt modelId="{39014405-F054-4036-A174-C19DF7FFC1AE}" type="pres">
      <dgm:prSet presAssocID="{D29DB1E0-21C7-4287-B20B-B44E47162F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0D47F0-FA9E-4A9F-976A-9FA76591366B}" type="pres">
      <dgm:prSet presAssocID="{B0883827-2F99-4EFF-A100-BAB0CE4FB8BC}" presName="sibTrans" presStyleLbl="sibTrans2D1" presStyleIdx="1" presStyleCnt="7"/>
      <dgm:spPr/>
      <dgm:t>
        <a:bodyPr/>
        <a:lstStyle/>
        <a:p>
          <a:endParaRPr lang="pl-PL"/>
        </a:p>
      </dgm:t>
    </dgm:pt>
    <dgm:pt modelId="{98E3FEB3-F8C7-40A0-AB62-F9814DBB7582}" type="pres">
      <dgm:prSet presAssocID="{B0883827-2F99-4EFF-A100-BAB0CE4FB8BC}" presName="connectorText" presStyleLbl="sibTrans2D1" presStyleIdx="1" presStyleCnt="7"/>
      <dgm:spPr/>
      <dgm:t>
        <a:bodyPr/>
        <a:lstStyle/>
        <a:p>
          <a:endParaRPr lang="pl-PL"/>
        </a:p>
      </dgm:t>
    </dgm:pt>
    <dgm:pt modelId="{C52B3F55-0BBF-4028-90F3-84CC1B19EC29}" type="pres">
      <dgm:prSet presAssocID="{876ECEC4-1F85-4B2F-B12B-CD5FB952428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498E04-8D62-4B00-BBA3-EEB1DFA44B18}" type="pres">
      <dgm:prSet presAssocID="{9443CBE7-7BD8-4E00-9E34-8A0BCD2DE146}" presName="sibTrans" presStyleLbl="sibTrans2D1" presStyleIdx="2" presStyleCnt="7"/>
      <dgm:spPr/>
      <dgm:t>
        <a:bodyPr/>
        <a:lstStyle/>
        <a:p>
          <a:endParaRPr lang="pl-PL"/>
        </a:p>
      </dgm:t>
    </dgm:pt>
    <dgm:pt modelId="{8D6819C1-734D-437E-B6CB-63975704863F}" type="pres">
      <dgm:prSet presAssocID="{9443CBE7-7BD8-4E00-9E34-8A0BCD2DE146}" presName="connectorText" presStyleLbl="sibTrans2D1" presStyleIdx="2" presStyleCnt="7"/>
      <dgm:spPr/>
      <dgm:t>
        <a:bodyPr/>
        <a:lstStyle/>
        <a:p>
          <a:endParaRPr lang="pl-PL"/>
        </a:p>
      </dgm:t>
    </dgm:pt>
    <dgm:pt modelId="{7EFC9F92-82A1-4109-BFDB-829C68E56572}" type="pres">
      <dgm:prSet presAssocID="{877D4CBD-2752-44F3-850F-82FBA11B5F3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BC97DD-E055-4CAC-BC0A-AE714C8D2F88}" type="pres">
      <dgm:prSet presAssocID="{9D2DD1F0-2815-42AA-A8CF-7F05B050B100}" presName="sibTrans" presStyleLbl="sibTrans2D1" presStyleIdx="3" presStyleCnt="7"/>
      <dgm:spPr/>
      <dgm:t>
        <a:bodyPr/>
        <a:lstStyle/>
        <a:p>
          <a:endParaRPr lang="pl-PL"/>
        </a:p>
      </dgm:t>
    </dgm:pt>
    <dgm:pt modelId="{5B44315D-0A63-45B0-9614-97BA5BF4DD66}" type="pres">
      <dgm:prSet presAssocID="{9D2DD1F0-2815-42AA-A8CF-7F05B050B100}" presName="connectorText" presStyleLbl="sibTrans2D1" presStyleIdx="3" presStyleCnt="7"/>
      <dgm:spPr/>
      <dgm:t>
        <a:bodyPr/>
        <a:lstStyle/>
        <a:p>
          <a:endParaRPr lang="pl-PL"/>
        </a:p>
      </dgm:t>
    </dgm:pt>
    <dgm:pt modelId="{1AD1591A-060A-463E-9D00-4B396B481E67}" type="pres">
      <dgm:prSet presAssocID="{093A451C-4329-4560-BD18-3BE30F88371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583B75-F465-4021-8834-005714F1A243}" type="pres">
      <dgm:prSet presAssocID="{73E947F7-5ABA-4634-94C3-448EBDD24B5A}" presName="sibTrans" presStyleLbl="sibTrans2D1" presStyleIdx="4" presStyleCnt="7"/>
      <dgm:spPr/>
      <dgm:t>
        <a:bodyPr/>
        <a:lstStyle/>
        <a:p>
          <a:endParaRPr lang="pl-PL"/>
        </a:p>
      </dgm:t>
    </dgm:pt>
    <dgm:pt modelId="{53E0B81C-0F70-4D34-A53E-5F52F0D9EF9A}" type="pres">
      <dgm:prSet presAssocID="{73E947F7-5ABA-4634-94C3-448EBDD24B5A}" presName="connectorText" presStyleLbl="sibTrans2D1" presStyleIdx="4" presStyleCnt="7"/>
      <dgm:spPr/>
      <dgm:t>
        <a:bodyPr/>
        <a:lstStyle/>
        <a:p>
          <a:endParaRPr lang="pl-PL"/>
        </a:p>
      </dgm:t>
    </dgm:pt>
    <dgm:pt modelId="{21A4C65B-8E1E-4101-917C-D3673D3830A5}" type="pres">
      <dgm:prSet presAssocID="{365551A6-4E2B-43E1-92D5-A71777B2916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C58FC9-2D81-4900-905E-E1015FC7EB11}" type="pres">
      <dgm:prSet presAssocID="{CDE7243F-C99F-46A7-9194-4D1180780A9D}" presName="sibTrans" presStyleLbl="sibTrans2D1" presStyleIdx="5" presStyleCnt="7"/>
      <dgm:spPr/>
      <dgm:t>
        <a:bodyPr/>
        <a:lstStyle/>
        <a:p>
          <a:endParaRPr lang="pl-PL"/>
        </a:p>
      </dgm:t>
    </dgm:pt>
    <dgm:pt modelId="{02A94793-A124-45A8-927E-8F15AAF98511}" type="pres">
      <dgm:prSet presAssocID="{CDE7243F-C99F-46A7-9194-4D1180780A9D}" presName="connectorText" presStyleLbl="sibTrans2D1" presStyleIdx="5" presStyleCnt="7"/>
      <dgm:spPr/>
      <dgm:t>
        <a:bodyPr/>
        <a:lstStyle/>
        <a:p>
          <a:endParaRPr lang="pl-PL"/>
        </a:p>
      </dgm:t>
    </dgm:pt>
    <dgm:pt modelId="{50D192B7-1A27-4132-ACEA-893343C594E1}" type="pres">
      <dgm:prSet presAssocID="{A29EF918-87B1-4680-B23E-0A74CCD7F69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6866D-21C9-4050-AA39-1479459518D8}" type="pres">
      <dgm:prSet presAssocID="{8D451159-31FF-4191-A6E4-1A4B46DA1F5E}" presName="sibTrans" presStyleLbl="sibTrans2D1" presStyleIdx="6" presStyleCnt="7"/>
      <dgm:spPr/>
      <dgm:t>
        <a:bodyPr/>
        <a:lstStyle/>
        <a:p>
          <a:endParaRPr lang="pl-PL"/>
        </a:p>
      </dgm:t>
    </dgm:pt>
    <dgm:pt modelId="{792043FA-F0C7-491F-BE98-A30E819EDEE0}" type="pres">
      <dgm:prSet presAssocID="{8D451159-31FF-4191-A6E4-1A4B46DA1F5E}" presName="connectorText" presStyleLbl="sibTrans2D1" presStyleIdx="6" presStyleCnt="7"/>
      <dgm:spPr/>
      <dgm:t>
        <a:bodyPr/>
        <a:lstStyle/>
        <a:p>
          <a:endParaRPr lang="pl-PL"/>
        </a:p>
      </dgm:t>
    </dgm:pt>
  </dgm:ptLst>
  <dgm:cxnLst>
    <dgm:cxn modelId="{7ABED0ED-CF94-4403-AD90-0A58C169C03E}" type="presOf" srcId="{A29EF918-87B1-4680-B23E-0A74CCD7F691}" destId="{50D192B7-1A27-4132-ACEA-893343C594E1}" srcOrd="0" destOrd="0" presId="urn:microsoft.com/office/officeart/2005/8/layout/cycle2"/>
    <dgm:cxn modelId="{02DC15EF-2674-4553-A600-F7875B34127C}" type="presOf" srcId="{9443CBE7-7BD8-4E00-9E34-8A0BCD2DE146}" destId="{8D6819C1-734D-437E-B6CB-63975704863F}" srcOrd="1" destOrd="0" presId="urn:microsoft.com/office/officeart/2005/8/layout/cycle2"/>
    <dgm:cxn modelId="{AFDCA304-5410-471F-8DB8-466E49DD7816}" srcId="{E54943DB-E7C9-479E-A677-89A574403B03}" destId="{A29EF918-87B1-4680-B23E-0A74CCD7F691}" srcOrd="6" destOrd="0" parTransId="{723D9E73-567F-4F22-8E92-7F8AF87D1B55}" sibTransId="{8D451159-31FF-4191-A6E4-1A4B46DA1F5E}"/>
    <dgm:cxn modelId="{FEDD21A5-59DD-48D3-98BE-9DDCBB3D65EF}" type="presOf" srcId="{D29DB1E0-21C7-4287-B20B-B44E47162FAD}" destId="{39014405-F054-4036-A174-C19DF7FFC1AE}" srcOrd="0" destOrd="0" presId="urn:microsoft.com/office/officeart/2005/8/layout/cycle2"/>
    <dgm:cxn modelId="{47CEDF1C-9B62-4204-9B9E-25CFD11E6BD4}" srcId="{E54943DB-E7C9-479E-A677-89A574403B03}" destId="{D29DB1E0-21C7-4287-B20B-B44E47162FAD}" srcOrd="1" destOrd="0" parTransId="{ADA67CDF-8CD3-464F-B50D-F8D9DE356BC1}" sibTransId="{B0883827-2F99-4EFF-A100-BAB0CE4FB8BC}"/>
    <dgm:cxn modelId="{359C230B-BC8B-42EF-8D93-F0BC6A554A00}" type="presOf" srcId="{3FCA25D5-79F7-4CCF-928A-BB86968387DE}" destId="{77C6EA74-E954-437D-AB3B-1B86F56906BE}" srcOrd="1" destOrd="0" presId="urn:microsoft.com/office/officeart/2005/8/layout/cycle2"/>
    <dgm:cxn modelId="{A0C50E80-9D5C-4AA1-8185-699F588D6115}" type="presOf" srcId="{B0883827-2F99-4EFF-A100-BAB0CE4FB8BC}" destId="{98E3FEB3-F8C7-40A0-AB62-F9814DBB7582}" srcOrd="1" destOrd="0" presId="urn:microsoft.com/office/officeart/2005/8/layout/cycle2"/>
    <dgm:cxn modelId="{20BEECA1-131E-483A-9C77-50CFF3377E11}" type="presOf" srcId="{73E947F7-5ABA-4634-94C3-448EBDD24B5A}" destId="{53E0B81C-0F70-4D34-A53E-5F52F0D9EF9A}" srcOrd="1" destOrd="0" presId="urn:microsoft.com/office/officeart/2005/8/layout/cycle2"/>
    <dgm:cxn modelId="{7639CB2C-4B55-4DBC-84E8-BE8EE8121DB3}" type="presOf" srcId="{365551A6-4E2B-43E1-92D5-A71777B2916A}" destId="{21A4C65B-8E1E-4101-917C-D3673D3830A5}" srcOrd="0" destOrd="0" presId="urn:microsoft.com/office/officeart/2005/8/layout/cycle2"/>
    <dgm:cxn modelId="{061EBA29-0D8C-4ADB-B2A1-F8E0D578EA35}" type="presOf" srcId="{877D4CBD-2752-44F3-850F-82FBA11B5F39}" destId="{7EFC9F92-82A1-4109-BFDB-829C68E56572}" srcOrd="0" destOrd="0" presId="urn:microsoft.com/office/officeart/2005/8/layout/cycle2"/>
    <dgm:cxn modelId="{AA6E2B83-E650-4308-A6FC-C6F7ABBCBB7E}" type="presOf" srcId="{CDE7243F-C99F-46A7-9194-4D1180780A9D}" destId="{11C58FC9-2D81-4900-905E-E1015FC7EB11}" srcOrd="0" destOrd="0" presId="urn:microsoft.com/office/officeart/2005/8/layout/cycle2"/>
    <dgm:cxn modelId="{24086A22-50BE-43BF-AF96-FC341138DDE0}" type="presOf" srcId="{CDE7243F-C99F-46A7-9194-4D1180780A9D}" destId="{02A94793-A124-45A8-927E-8F15AAF98511}" srcOrd="1" destOrd="0" presId="urn:microsoft.com/office/officeart/2005/8/layout/cycle2"/>
    <dgm:cxn modelId="{B7D1D551-48E5-4D19-9D69-5ECE3FFF0849}" srcId="{E54943DB-E7C9-479E-A677-89A574403B03}" destId="{877D4CBD-2752-44F3-850F-82FBA11B5F39}" srcOrd="3" destOrd="0" parTransId="{637F4CE8-D785-49A7-BE1B-6DBF5FD80849}" sibTransId="{9D2DD1F0-2815-42AA-A8CF-7F05B050B100}"/>
    <dgm:cxn modelId="{BABA81B5-10A5-4B56-B168-CA8C8727F6F6}" type="presOf" srcId="{73E947F7-5ABA-4634-94C3-448EBDD24B5A}" destId="{FB583B75-F465-4021-8834-005714F1A243}" srcOrd="0" destOrd="0" presId="urn:microsoft.com/office/officeart/2005/8/layout/cycle2"/>
    <dgm:cxn modelId="{1AC20C3B-6124-4F17-BC3C-8558B751549B}" type="presOf" srcId="{8D451159-31FF-4191-A6E4-1A4B46DA1F5E}" destId="{0266866D-21C9-4050-AA39-1479459518D8}" srcOrd="0" destOrd="0" presId="urn:microsoft.com/office/officeart/2005/8/layout/cycle2"/>
    <dgm:cxn modelId="{170CBEE1-93D6-4A92-BA43-04B70CDF8ED7}" type="presOf" srcId="{093A451C-4329-4560-BD18-3BE30F883716}" destId="{1AD1591A-060A-463E-9D00-4B396B481E67}" srcOrd="0" destOrd="0" presId="urn:microsoft.com/office/officeart/2005/8/layout/cycle2"/>
    <dgm:cxn modelId="{4EF3FA0B-8E11-4EE6-B2FB-D2C21E6727DF}" type="presOf" srcId="{B3D6997E-1DDD-4FFF-97FD-78C6611493BB}" destId="{4290DA2E-DAE8-4A76-82F1-F4294167E021}" srcOrd="0" destOrd="0" presId="urn:microsoft.com/office/officeart/2005/8/layout/cycle2"/>
    <dgm:cxn modelId="{80AADF35-D02E-4D8F-B5E0-F8729059E4DB}" srcId="{E54943DB-E7C9-479E-A677-89A574403B03}" destId="{B3D6997E-1DDD-4FFF-97FD-78C6611493BB}" srcOrd="0" destOrd="0" parTransId="{A6EF4AF6-1C28-4FCF-8EA0-AD4E6E68BF2E}" sibTransId="{3FCA25D5-79F7-4CCF-928A-BB86968387DE}"/>
    <dgm:cxn modelId="{10FD96D6-C7B5-4C0D-951A-ED8C0F716143}" type="presOf" srcId="{9443CBE7-7BD8-4E00-9E34-8A0BCD2DE146}" destId="{FB498E04-8D62-4B00-BBA3-EEB1DFA44B18}" srcOrd="0" destOrd="0" presId="urn:microsoft.com/office/officeart/2005/8/layout/cycle2"/>
    <dgm:cxn modelId="{0EE49060-D3C4-4E74-8E27-3A95B29D8CFC}" srcId="{E54943DB-E7C9-479E-A677-89A574403B03}" destId="{093A451C-4329-4560-BD18-3BE30F883716}" srcOrd="4" destOrd="0" parTransId="{5F3EEF72-186C-4C4F-B92F-B0AC3903245F}" sibTransId="{73E947F7-5ABA-4634-94C3-448EBDD24B5A}"/>
    <dgm:cxn modelId="{58815087-D0F5-40A3-97EA-F0FE7A031CC0}" srcId="{E54943DB-E7C9-479E-A677-89A574403B03}" destId="{365551A6-4E2B-43E1-92D5-A71777B2916A}" srcOrd="5" destOrd="0" parTransId="{C8B6BE58-4635-4B7F-8A86-7AAC22B4FAFC}" sibTransId="{CDE7243F-C99F-46A7-9194-4D1180780A9D}"/>
    <dgm:cxn modelId="{55736B72-5701-463F-83EE-CC93B3252EFA}" type="presOf" srcId="{3FCA25D5-79F7-4CCF-928A-BB86968387DE}" destId="{9F9FD8BD-418C-4D89-8264-2577E7AE15A7}" srcOrd="0" destOrd="0" presId="urn:microsoft.com/office/officeart/2005/8/layout/cycle2"/>
    <dgm:cxn modelId="{61E37EB8-496D-4EF4-B793-554DC60C69C4}" type="presOf" srcId="{876ECEC4-1F85-4B2F-B12B-CD5FB952428E}" destId="{C52B3F55-0BBF-4028-90F3-84CC1B19EC29}" srcOrd="0" destOrd="0" presId="urn:microsoft.com/office/officeart/2005/8/layout/cycle2"/>
    <dgm:cxn modelId="{C6665C8D-DB9A-4867-AE4D-51474B3DE091}" srcId="{E54943DB-E7C9-479E-A677-89A574403B03}" destId="{876ECEC4-1F85-4B2F-B12B-CD5FB952428E}" srcOrd="2" destOrd="0" parTransId="{866E40BC-DD32-4D0F-9D3D-EFB8F246C3EA}" sibTransId="{9443CBE7-7BD8-4E00-9E34-8A0BCD2DE146}"/>
    <dgm:cxn modelId="{E742DF10-390C-4A74-998C-DAE03896E184}" type="presOf" srcId="{9D2DD1F0-2815-42AA-A8CF-7F05B050B100}" destId="{5B44315D-0A63-45B0-9614-97BA5BF4DD66}" srcOrd="1" destOrd="0" presId="urn:microsoft.com/office/officeart/2005/8/layout/cycle2"/>
    <dgm:cxn modelId="{6BF8B632-6639-48D6-86A7-517E8C7F5A3F}" type="presOf" srcId="{E54943DB-E7C9-479E-A677-89A574403B03}" destId="{919F8F09-1FE1-43B1-8EB6-373575E8FDC2}" srcOrd="0" destOrd="0" presId="urn:microsoft.com/office/officeart/2005/8/layout/cycle2"/>
    <dgm:cxn modelId="{45163830-8453-4EC8-A974-D4C7BF22DC38}" type="presOf" srcId="{8D451159-31FF-4191-A6E4-1A4B46DA1F5E}" destId="{792043FA-F0C7-491F-BE98-A30E819EDEE0}" srcOrd="1" destOrd="0" presId="urn:microsoft.com/office/officeart/2005/8/layout/cycle2"/>
    <dgm:cxn modelId="{0FC05AD6-BF36-4597-9A83-C99D8D8A252F}" type="presOf" srcId="{B0883827-2F99-4EFF-A100-BAB0CE4FB8BC}" destId="{9E0D47F0-FA9E-4A9F-976A-9FA76591366B}" srcOrd="0" destOrd="0" presId="urn:microsoft.com/office/officeart/2005/8/layout/cycle2"/>
    <dgm:cxn modelId="{9F74035F-891F-482E-BFDC-68EE23A4041F}" type="presOf" srcId="{9D2DD1F0-2815-42AA-A8CF-7F05B050B100}" destId="{61BC97DD-E055-4CAC-BC0A-AE714C8D2F88}" srcOrd="0" destOrd="0" presId="urn:microsoft.com/office/officeart/2005/8/layout/cycle2"/>
    <dgm:cxn modelId="{98E70507-0811-4F13-BC2C-C8A59B170E76}" type="presParOf" srcId="{919F8F09-1FE1-43B1-8EB6-373575E8FDC2}" destId="{4290DA2E-DAE8-4A76-82F1-F4294167E021}" srcOrd="0" destOrd="0" presId="urn:microsoft.com/office/officeart/2005/8/layout/cycle2"/>
    <dgm:cxn modelId="{402E6AB8-69B9-43BC-803F-771B29830F22}" type="presParOf" srcId="{919F8F09-1FE1-43B1-8EB6-373575E8FDC2}" destId="{9F9FD8BD-418C-4D89-8264-2577E7AE15A7}" srcOrd="1" destOrd="0" presId="urn:microsoft.com/office/officeart/2005/8/layout/cycle2"/>
    <dgm:cxn modelId="{5B75F15A-9E3C-4CF7-9A2F-D9567C585381}" type="presParOf" srcId="{9F9FD8BD-418C-4D89-8264-2577E7AE15A7}" destId="{77C6EA74-E954-437D-AB3B-1B86F56906BE}" srcOrd="0" destOrd="0" presId="urn:microsoft.com/office/officeart/2005/8/layout/cycle2"/>
    <dgm:cxn modelId="{75621D61-17D0-4744-A252-4B2BB4D47EA6}" type="presParOf" srcId="{919F8F09-1FE1-43B1-8EB6-373575E8FDC2}" destId="{39014405-F054-4036-A174-C19DF7FFC1AE}" srcOrd="2" destOrd="0" presId="urn:microsoft.com/office/officeart/2005/8/layout/cycle2"/>
    <dgm:cxn modelId="{7BF96F8B-DFEA-4341-A232-A69BABC79459}" type="presParOf" srcId="{919F8F09-1FE1-43B1-8EB6-373575E8FDC2}" destId="{9E0D47F0-FA9E-4A9F-976A-9FA76591366B}" srcOrd="3" destOrd="0" presId="urn:microsoft.com/office/officeart/2005/8/layout/cycle2"/>
    <dgm:cxn modelId="{19E3F508-81D8-432C-A74B-2EC529C977FE}" type="presParOf" srcId="{9E0D47F0-FA9E-4A9F-976A-9FA76591366B}" destId="{98E3FEB3-F8C7-40A0-AB62-F9814DBB7582}" srcOrd="0" destOrd="0" presId="urn:microsoft.com/office/officeart/2005/8/layout/cycle2"/>
    <dgm:cxn modelId="{835439A9-67C1-49D0-AF06-67537D8DB794}" type="presParOf" srcId="{919F8F09-1FE1-43B1-8EB6-373575E8FDC2}" destId="{C52B3F55-0BBF-4028-90F3-84CC1B19EC29}" srcOrd="4" destOrd="0" presId="urn:microsoft.com/office/officeart/2005/8/layout/cycle2"/>
    <dgm:cxn modelId="{67102F32-63C4-4E6A-A074-DB628F06FDC1}" type="presParOf" srcId="{919F8F09-1FE1-43B1-8EB6-373575E8FDC2}" destId="{FB498E04-8D62-4B00-BBA3-EEB1DFA44B18}" srcOrd="5" destOrd="0" presId="urn:microsoft.com/office/officeart/2005/8/layout/cycle2"/>
    <dgm:cxn modelId="{E9D02A57-4165-49F9-8B7C-476A636B372A}" type="presParOf" srcId="{FB498E04-8D62-4B00-BBA3-EEB1DFA44B18}" destId="{8D6819C1-734D-437E-B6CB-63975704863F}" srcOrd="0" destOrd="0" presId="urn:microsoft.com/office/officeart/2005/8/layout/cycle2"/>
    <dgm:cxn modelId="{EF44F024-AF14-4EE2-9E01-8F7CD7ADE105}" type="presParOf" srcId="{919F8F09-1FE1-43B1-8EB6-373575E8FDC2}" destId="{7EFC9F92-82A1-4109-BFDB-829C68E56572}" srcOrd="6" destOrd="0" presId="urn:microsoft.com/office/officeart/2005/8/layout/cycle2"/>
    <dgm:cxn modelId="{6465F5AD-8B80-45F4-A7D8-F96B8077DCDB}" type="presParOf" srcId="{919F8F09-1FE1-43B1-8EB6-373575E8FDC2}" destId="{61BC97DD-E055-4CAC-BC0A-AE714C8D2F88}" srcOrd="7" destOrd="0" presId="urn:microsoft.com/office/officeart/2005/8/layout/cycle2"/>
    <dgm:cxn modelId="{DAE2F50C-DAB6-4F99-987F-8C1F79BB77DE}" type="presParOf" srcId="{61BC97DD-E055-4CAC-BC0A-AE714C8D2F88}" destId="{5B44315D-0A63-45B0-9614-97BA5BF4DD66}" srcOrd="0" destOrd="0" presId="urn:microsoft.com/office/officeart/2005/8/layout/cycle2"/>
    <dgm:cxn modelId="{1F3177BB-F6A7-4A38-A870-4231F6822F44}" type="presParOf" srcId="{919F8F09-1FE1-43B1-8EB6-373575E8FDC2}" destId="{1AD1591A-060A-463E-9D00-4B396B481E67}" srcOrd="8" destOrd="0" presId="urn:microsoft.com/office/officeart/2005/8/layout/cycle2"/>
    <dgm:cxn modelId="{6C280937-DC13-4DD4-9113-D3166DBF19FC}" type="presParOf" srcId="{919F8F09-1FE1-43B1-8EB6-373575E8FDC2}" destId="{FB583B75-F465-4021-8834-005714F1A243}" srcOrd="9" destOrd="0" presId="urn:microsoft.com/office/officeart/2005/8/layout/cycle2"/>
    <dgm:cxn modelId="{00C134F9-055E-425B-A14F-E0D02C8C55FC}" type="presParOf" srcId="{FB583B75-F465-4021-8834-005714F1A243}" destId="{53E0B81C-0F70-4D34-A53E-5F52F0D9EF9A}" srcOrd="0" destOrd="0" presId="urn:microsoft.com/office/officeart/2005/8/layout/cycle2"/>
    <dgm:cxn modelId="{25DBA9B5-0781-4C66-B0CC-DD76AAFACE7F}" type="presParOf" srcId="{919F8F09-1FE1-43B1-8EB6-373575E8FDC2}" destId="{21A4C65B-8E1E-4101-917C-D3673D3830A5}" srcOrd="10" destOrd="0" presId="urn:microsoft.com/office/officeart/2005/8/layout/cycle2"/>
    <dgm:cxn modelId="{74027131-DAEE-44AD-B611-2404065643BF}" type="presParOf" srcId="{919F8F09-1FE1-43B1-8EB6-373575E8FDC2}" destId="{11C58FC9-2D81-4900-905E-E1015FC7EB11}" srcOrd="11" destOrd="0" presId="urn:microsoft.com/office/officeart/2005/8/layout/cycle2"/>
    <dgm:cxn modelId="{4B3ECBA3-79C1-4D52-9937-26E27FFD31D7}" type="presParOf" srcId="{11C58FC9-2D81-4900-905E-E1015FC7EB11}" destId="{02A94793-A124-45A8-927E-8F15AAF98511}" srcOrd="0" destOrd="0" presId="urn:microsoft.com/office/officeart/2005/8/layout/cycle2"/>
    <dgm:cxn modelId="{A33A81FE-153C-4D4A-94A9-D901041B6214}" type="presParOf" srcId="{919F8F09-1FE1-43B1-8EB6-373575E8FDC2}" destId="{50D192B7-1A27-4132-ACEA-893343C594E1}" srcOrd="12" destOrd="0" presId="urn:microsoft.com/office/officeart/2005/8/layout/cycle2"/>
    <dgm:cxn modelId="{6B263224-BE35-4D71-9AE7-5D6DF95313E4}" type="presParOf" srcId="{919F8F09-1FE1-43B1-8EB6-373575E8FDC2}" destId="{0266866D-21C9-4050-AA39-1479459518D8}" srcOrd="13" destOrd="0" presId="urn:microsoft.com/office/officeart/2005/8/layout/cycle2"/>
    <dgm:cxn modelId="{7BDE3DEA-A293-4757-86C3-0B1BEAAAFE55}" type="presParOf" srcId="{0266866D-21C9-4050-AA39-1479459518D8}" destId="{792043FA-F0C7-491F-BE98-A30E819EDE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DB6796-7017-4029-93EA-A259382AB9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06EB19-D719-4B72-BB35-4724B58A4C83}">
      <dgm:prSet custT="1"/>
      <dgm:spPr/>
      <dgm:t>
        <a:bodyPr/>
        <a:lstStyle/>
        <a:p>
          <a:pPr algn="ctr" rtl="0"/>
          <a:r>
            <a:rPr lang="pl-PL" sz="2000" dirty="0" smtClean="0"/>
            <a:t>Podstawowy sposób grupowania towaru</a:t>
          </a:r>
          <a:endParaRPr lang="pl-PL" sz="2000" dirty="0"/>
        </a:p>
      </dgm:t>
    </dgm:pt>
    <dgm:pt modelId="{25B38A0B-91F8-46FE-8507-B29EEFB2150D}" type="parTrans" cxnId="{1FAAFFFF-7F7F-4CF5-8299-6310D432BC8F}">
      <dgm:prSet/>
      <dgm:spPr/>
      <dgm:t>
        <a:bodyPr/>
        <a:lstStyle/>
        <a:p>
          <a:endParaRPr lang="pl-PL"/>
        </a:p>
      </dgm:t>
    </dgm:pt>
    <dgm:pt modelId="{C6530C85-9B93-45B3-AF48-170A448C851E}" type="sibTrans" cxnId="{1FAAFFFF-7F7F-4CF5-8299-6310D432BC8F}">
      <dgm:prSet/>
      <dgm:spPr/>
      <dgm:t>
        <a:bodyPr/>
        <a:lstStyle/>
        <a:p>
          <a:endParaRPr lang="pl-PL"/>
        </a:p>
      </dgm:t>
    </dgm:pt>
    <dgm:pt modelId="{0523BC34-CB54-4408-9227-5898D4CC1188}" type="pres">
      <dgm:prSet presAssocID="{80DB6796-7017-4029-93EA-A259382AB9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F31A74-3833-44A6-A0EE-5C2719D043A0}" type="pres">
      <dgm:prSet presAssocID="{AF06EB19-D719-4B72-BB35-4724B58A4C83}" presName="parentText" presStyleLbl="node1" presStyleIdx="0" presStyleCnt="1" custScaleX="86667" custScaleY="942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AAFFFF-7F7F-4CF5-8299-6310D432BC8F}" srcId="{80DB6796-7017-4029-93EA-A259382AB932}" destId="{AF06EB19-D719-4B72-BB35-4724B58A4C83}" srcOrd="0" destOrd="0" parTransId="{25B38A0B-91F8-46FE-8507-B29EEFB2150D}" sibTransId="{C6530C85-9B93-45B3-AF48-170A448C851E}"/>
    <dgm:cxn modelId="{8D31FC86-1E48-4845-B0F2-6EC460A2C4FA}" type="presOf" srcId="{AF06EB19-D719-4B72-BB35-4724B58A4C83}" destId="{1CF31A74-3833-44A6-A0EE-5C2719D043A0}" srcOrd="0" destOrd="0" presId="urn:microsoft.com/office/officeart/2005/8/layout/vList2"/>
    <dgm:cxn modelId="{461481E2-61F6-44B0-A809-F162BD7DE935}" type="presOf" srcId="{80DB6796-7017-4029-93EA-A259382AB932}" destId="{0523BC34-CB54-4408-9227-5898D4CC1188}" srcOrd="0" destOrd="0" presId="urn:microsoft.com/office/officeart/2005/8/layout/vList2"/>
    <dgm:cxn modelId="{0CA664FD-05DA-4167-BD78-B26AFF4598F0}" type="presParOf" srcId="{0523BC34-CB54-4408-9227-5898D4CC1188}" destId="{1CF31A74-3833-44A6-A0EE-5C2719D043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4005BC-4B5C-4DEA-A961-B0C1CAA519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CD4CB1-1DEE-4FAD-940A-5CF86554F9B9}">
      <dgm:prSet custT="1"/>
      <dgm:spPr/>
      <dgm:t>
        <a:bodyPr/>
        <a:lstStyle/>
        <a:p>
          <a:pPr algn="ctr" rtl="0"/>
          <a:r>
            <a:rPr lang="pl-PL" sz="2000" dirty="0" smtClean="0"/>
            <a:t>Możliwość powiazania atrybutów z grupą magazynową</a:t>
          </a:r>
          <a:endParaRPr lang="pl-PL" sz="2000" dirty="0"/>
        </a:p>
      </dgm:t>
    </dgm:pt>
    <dgm:pt modelId="{0E52365F-0899-4862-B745-07474B856FD3}" type="parTrans" cxnId="{E9BC3172-6A85-4BC7-A23F-2A924B04B4BD}">
      <dgm:prSet/>
      <dgm:spPr/>
      <dgm:t>
        <a:bodyPr/>
        <a:lstStyle/>
        <a:p>
          <a:endParaRPr lang="pl-PL"/>
        </a:p>
      </dgm:t>
    </dgm:pt>
    <dgm:pt modelId="{BA51B789-3355-4ED5-91AA-C01EEA370DC6}" type="sibTrans" cxnId="{E9BC3172-6A85-4BC7-A23F-2A924B04B4BD}">
      <dgm:prSet/>
      <dgm:spPr/>
      <dgm:t>
        <a:bodyPr/>
        <a:lstStyle/>
        <a:p>
          <a:endParaRPr lang="pl-PL"/>
        </a:p>
      </dgm:t>
    </dgm:pt>
    <dgm:pt modelId="{F5D29F26-1DF1-4D5D-852E-36AA143C59C1}" type="pres">
      <dgm:prSet presAssocID="{6F4005BC-4B5C-4DEA-A961-B0C1CAA51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5C6790-8137-4D01-A843-0CD9E7044A40}" type="pres">
      <dgm:prSet presAssocID="{75CD4CB1-1DEE-4FAD-940A-5CF86554F9B9}" presName="parentText" presStyleLbl="node1" presStyleIdx="0" presStyleCnt="1" custScaleY="10064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9BC3172-6A85-4BC7-A23F-2A924B04B4BD}" srcId="{6F4005BC-4B5C-4DEA-A961-B0C1CAA519BF}" destId="{75CD4CB1-1DEE-4FAD-940A-5CF86554F9B9}" srcOrd="0" destOrd="0" parTransId="{0E52365F-0899-4862-B745-07474B856FD3}" sibTransId="{BA51B789-3355-4ED5-91AA-C01EEA370DC6}"/>
    <dgm:cxn modelId="{BCD21B32-F904-47A4-8A47-3C71B3A4F3C6}" type="presOf" srcId="{75CD4CB1-1DEE-4FAD-940A-5CF86554F9B9}" destId="{225C6790-8137-4D01-A843-0CD9E7044A40}" srcOrd="0" destOrd="0" presId="urn:microsoft.com/office/officeart/2005/8/layout/vList2"/>
    <dgm:cxn modelId="{836A557E-F185-49F7-A108-886BA674AD94}" type="presOf" srcId="{6F4005BC-4B5C-4DEA-A961-B0C1CAA519BF}" destId="{F5D29F26-1DF1-4D5D-852E-36AA143C59C1}" srcOrd="0" destOrd="0" presId="urn:microsoft.com/office/officeart/2005/8/layout/vList2"/>
    <dgm:cxn modelId="{EB0CA139-A6C7-4E39-82D3-CED912C53FA7}" type="presParOf" srcId="{F5D29F26-1DF1-4D5D-852E-36AA143C59C1}" destId="{225C6790-8137-4D01-A843-0CD9E7044A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C438FD-ED60-46F4-A9AF-350C9DA8F80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C71F947-9542-42B8-807C-D988C4B37E59}">
      <dgm:prSet/>
      <dgm:spPr/>
      <dgm:t>
        <a:bodyPr/>
        <a:lstStyle/>
        <a:p>
          <a:pPr rtl="0"/>
          <a:r>
            <a:rPr lang="pl-PL" smtClean="0"/>
            <a:t>Zleceniodawcy</a:t>
          </a:r>
          <a:endParaRPr lang="pl-PL"/>
        </a:p>
      </dgm:t>
    </dgm:pt>
    <dgm:pt modelId="{3082B060-CE89-46F3-BFC9-BE502F8AD098}" type="parTrans" cxnId="{78F53B44-2614-412B-B0A7-23423FFD15DC}">
      <dgm:prSet/>
      <dgm:spPr/>
      <dgm:t>
        <a:bodyPr/>
        <a:lstStyle/>
        <a:p>
          <a:endParaRPr lang="pl-PL"/>
        </a:p>
      </dgm:t>
    </dgm:pt>
    <dgm:pt modelId="{9BB18E47-8DE2-45FA-97B9-0F402710EA67}" type="sibTrans" cxnId="{78F53B44-2614-412B-B0A7-23423FFD15DC}">
      <dgm:prSet/>
      <dgm:spPr/>
      <dgm:t>
        <a:bodyPr/>
        <a:lstStyle/>
        <a:p>
          <a:endParaRPr lang="pl-PL"/>
        </a:p>
      </dgm:t>
    </dgm:pt>
    <dgm:pt modelId="{58E60F4B-B8D2-4700-B74C-937C4DFC122F}">
      <dgm:prSet/>
      <dgm:spPr/>
      <dgm:t>
        <a:bodyPr/>
        <a:lstStyle/>
        <a:p>
          <a:pPr rtl="0"/>
          <a:r>
            <a:rPr lang="pl-PL" smtClean="0"/>
            <a:t>Firmy</a:t>
          </a:r>
          <a:endParaRPr lang="pl-PL"/>
        </a:p>
      </dgm:t>
    </dgm:pt>
    <dgm:pt modelId="{B2F4D8FD-02B5-4BD3-9B48-595F6D7E1160}" type="parTrans" cxnId="{4B026DBC-5430-4FEE-91F7-74F61DF57B60}">
      <dgm:prSet/>
      <dgm:spPr/>
      <dgm:t>
        <a:bodyPr/>
        <a:lstStyle/>
        <a:p>
          <a:endParaRPr lang="pl-PL"/>
        </a:p>
      </dgm:t>
    </dgm:pt>
    <dgm:pt modelId="{8E9D2C64-A390-4D72-92D7-3549D52EE71D}" type="sibTrans" cxnId="{4B026DBC-5430-4FEE-91F7-74F61DF57B60}">
      <dgm:prSet/>
      <dgm:spPr/>
      <dgm:t>
        <a:bodyPr/>
        <a:lstStyle/>
        <a:p>
          <a:endParaRPr lang="pl-PL"/>
        </a:p>
      </dgm:t>
    </dgm:pt>
    <dgm:pt modelId="{87A45124-3B13-4F45-A490-7E4420C984EC}">
      <dgm:prSet/>
      <dgm:spPr/>
      <dgm:t>
        <a:bodyPr/>
        <a:lstStyle/>
        <a:p>
          <a:pPr rtl="0"/>
          <a:r>
            <a:rPr lang="pl-PL" smtClean="0"/>
            <a:t>Grupy firm</a:t>
          </a:r>
          <a:endParaRPr lang="pl-PL"/>
        </a:p>
      </dgm:t>
    </dgm:pt>
    <dgm:pt modelId="{443D7B7A-305E-4F62-9B94-5F5031E53DCA}" type="parTrans" cxnId="{0FA4BBE1-67D4-4AD0-AA08-E8CB57C3F94D}">
      <dgm:prSet/>
      <dgm:spPr/>
      <dgm:t>
        <a:bodyPr/>
        <a:lstStyle/>
        <a:p>
          <a:endParaRPr lang="pl-PL"/>
        </a:p>
      </dgm:t>
    </dgm:pt>
    <dgm:pt modelId="{6F0CF891-90A2-40BA-B227-C331AD3750BE}" type="sibTrans" cxnId="{0FA4BBE1-67D4-4AD0-AA08-E8CB57C3F94D}">
      <dgm:prSet/>
      <dgm:spPr/>
      <dgm:t>
        <a:bodyPr/>
        <a:lstStyle/>
        <a:p>
          <a:endParaRPr lang="pl-PL"/>
        </a:p>
      </dgm:t>
    </dgm:pt>
    <dgm:pt modelId="{805BE756-CE0E-4B33-B311-59948326F56D}" type="pres">
      <dgm:prSet presAssocID="{F7C438FD-ED60-46F4-A9AF-350C9DA8F80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DFB6B2FF-F730-4602-AEFA-61E33BFEB367}" type="pres">
      <dgm:prSet presAssocID="{F7C438FD-ED60-46F4-A9AF-350C9DA8F80D}" presName="pyramid" presStyleLbl="node1" presStyleIdx="0" presStyleCnt="1"/>
      <dgm:spPr/>
    </dgm:pt>
    <dgm:pt modelId="{E893D012-E666-4B31-831A-01290175B8F9}" type="pres">
      <dgm:prSet presAssocID="{F7C438FD-ED60-46F4-A9AF-350C9DA8F80D}" presName="theList" presStyleCnt="0"/>
      <dgm:spPr/>
    </dgm:pt>
    <dgm:pt modelId="{037DF524-6C5B-49DB-BEA7-5549C0341BC0}" type="pres">
      <dgm:prSet presAssocID="{8C71F947-9542-42B8-807C-D988C4B37E5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5B3D1D-7C9F-40F2-BF70-9EDCD84C23ED}" type="pres">
      <dgm:prSet presAssocID="{8C71F947-9542-42B8-807C-D988C4B37E59}" presName="aSpace" presStyleCnt="0"/>
      <dgm:spPr/>
    </dgm:pt>
    <dgm:pt modelId="{6E208D52-4BAA-4CA2-9292-733FA3164E4D}" type="pres">
      <dgm:prSet presAssocID="{58E60F4B-B8D2-4700-B74C-937C4DFC122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CEC64E-25F3-4FD0-8852-32708A7ECE2E}" type="pres">
      <dgm:prSet presAssocID="{58E60F4B-B8D2-4700-B74C-937C4DFC122F}" presName="aSpace" presStyleCnt="0"/>
      <dgm:spPr/>
    </dgm:pt>
    <dgm:pt modelId="{BB61F8CE-DAA0-459F-9C53-70AFAFF69BDA}" type="pres">
      <dgm:prSet presAssocID="{87A45124-3B13-4F45-A490-7E4420C984E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6F3527-C86A-4182-A947-7D795A9C3FA8}" type="pres">
      <dgm:prSet presAssocID="{87A45124-3B13-4F45-A490-7E4420C984EC}" presName="aSpace" presStyleCnt="0"/>
      <dgm:spPr/>
    </dgm:pt>
  </dgm:ptLst>
  <dgm:cxnLst>
    <dgm:cxn modelId="{4B026DBC-5430-4FEE-91F7-74F61DF57B60}" srcId="{F7C438FD-ED60-46F4-A9AF-350C9DA8F80D}" destId="{58E60F4B-B8D2-4700-B74C-937C4DFC122F}" srcOrd="1" destOrd="0" parTransId="{B2F4D8FD-02B5-4BD3-9B48-595F6D7E1160}" sibTransId="{8E9D2C64-A390-4D72-92D7-3549D52EE71D}"/>
    <dgm:cxn modelId="{78F53B44-2614-412B-B0A7-23423FFD15DC}" srcId="{F7C438FD-ED60-46F4-A9AF-350C9DA8F80D}" destId="{8C71F947-9542-42B8-807C-D988C4B37E59}" srcOrd="0" destOrd="0" parTransId="{3082B060-CE89-46F3-BFC9-BE502F8AD098}" sibTransId="{9BB18E47-8DE2-45FA-97B9-0F402710EA67}"/>
    <dgm:cxn modelId="{0FA4BBE1-67D4-4AD0-AA08-E8CB57C3F94D}" srcId="{F7C438FD-ED60-46F4-A9AF-350C9DA8F80D}" destId="{87A45124-3B13-4F45-A490-7E4420C984EC}" srcOrd="2" destOrd="0" parTransId="{443D7B7A-305E-4F62-9B94-5F5031E53DCA}" sibTransId="{6F0CF891-90A2-40BA-B227-C331AD3750BE}"/>
    <dgm:cxn modelId="{D34805A1-C3E7-44D2-8CB1-CDDC2FEAD75A}" type="presOf" srcId="{8C71F947-9542-42B8-807C-D988C4B37E59}" destId="{037DF524-6C5B-49DB-BEA7-5549C0341BC0}" srcOrd="0" destOrd="0" presId="urn:microsoft.com/office/officeart/2005/8/layout/pyramid2"/>
    <dgm:cxn modelId="{C3167FC8-D263-4EB2-96FF-39265231F928}" type="presOf" srcId="{58E60F4B-B8D2-4700-B74C-937C4DFC122F}" destId="{6E208D52-4BAA-4CA2-9292-733FA3164E4D}" srcOrd="0" destOrd="0" presId="urn:microsoft.com/office/officeart/2005/8/layout/pyramid2"/>
    <dgm:cxn modelId="{A7B2C120-9472-4A37-9938-2210AE2F0D01}" type="presOf" srcId="{87A45124-3B13-4F45-A490-7E4420C984EC}" destId="{BB61F8CE-DAA0-459F-9C53-70AFAFF69BDA}" srcOrd="0" destOrd="0" presId="urn:microsoft.com/office/officeart/2005/8/layout/pyramid2"/>
    <dgm:cxn modelId="{F0536D7B-EB89-4D59-8B92-5E6F187DD4C3}" type="presOf" srcId="{F7C438FD-ED60-46F4-A9AF-350C9DA8F80D}" destId="{805BE756-CE0E-4B33-B311-59948326F56D}" srcOrd="0" destOrd="0" presId="urn:microsoft.com/office/officeart/2005/8/layout/pyramid2"/>
    <dgm:cxn modelId="{7E12CC00-75F6-4047-A1F9-13DCC8BC261F}" type="presParOf" srcId="{805BE756-CE0E-4B33-B311-59948326F56D}" destId="{DFB6B2FF-F730-4602-AEFA-61E33BFEB367}" srcOrd="0" destOrd="0" presId="urn:microsoft.com/office/officeart/2005/8/layout/pyramid2"/>
    <dgm:cxn modelId="{CB292152-FC35-48BE-86E1-F7D40B85A2E1}" type="presParOf" srcId="{805BE756-CE0E-4B33-B311-59948326F56D}" destId="{E893D012-E666-4B31-831A-01290175B8F9}" srcOrd="1" destOrd="0" presId="urn:microsoft.com/office/officeart/2005/8/layout/pyramid2"/>
    <dgm:cxn modelId="{A96F8717-5109-46BC-AF32-92A20258A146}" type="presParOf" srcId="{E893D012-E666-4B31-831A-01290175B8F9}" destId="{037DF524-6C5B-49DB-BEA7-5549C0341BC0}" srcOrd="0" destOrd="0" presId="urn:microsoft.com/office/officeart/2005/8/layout/pyramid2"/>
    <dgm:cxn modelId="{0ED5A743-3C9D-459B-82FE-7CA5E57A3C8A}" type="presParOf" srcId="{E893D012-E666-4B31-831A-01290175B8F9}" destId="{6A5B3D1D-7C9F-40F2-BF70-9EDCD84C23ED}" srcOrd="1" destOrd="0" presId="urn:microsoft.com/office/officeart/2005/8/layout/pyramid2"/>
    <dgm:cxn modelId="{E83D1A6E-1ED8-4E62-A2FE-0707D815987E}" type="presParOf" srcId="{E893D012-E666-4B31-831A-01290175B8F9}" destId="{6E208D52-4BAA-4CA2-9292-733FA3164E4D}" srcOrd="2" destOrd="0" presId="urn:microsoft.com/office/officeart/2005/8/layout/pyramid2"/>
    <dgm:cxn modelId="{05F95ABC-52F4-4C64-9B33-CBE74734185B}" type="presParOf" srcId="{E893D012-E666-4B31-831A-01290175B8F9}" destId="{16CEC64E-25F3-4FD0-8852-32708A7ECE2E}" srcOrd="3" destOrd="0" presId="urn:microsoft.com/office/officeart/2005/8/layout/pyramid2"/>
    <dgm:cxn modelId="{2E67234E-56AD-4DCE-883A-14CBC5B0B019}" type="presParOf" srcId="{E893D012-E666-4B31-831A-01290175B8F9}" destId="{BB61F8CE-DAA0-459F-9C53-70AFAFF69BDA}" srcOrd="4" destOrd="0" presId="urn:microsoft.com/office/officeart/2005/8/layout/pyramid2"/>
    <dgm:cxn modelId="{6A4D1F84-9AA4-41E4-8A82-C01489179FAD}" type="presParOf" srcId="{E893D012-E666-4B31-831A-01290175B8F9}" destId="{DA6F3527-C86A-4182-A947-7D795A9C3FA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1CC1B5-7CB3-49F2-BB2D-357BC2388B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B885EE3-8BA4-4F9E-84A6-BE4BA0354F70}">
      <dgm:prSet custT="1"/>
      <dgm:spPr/>
      <dgm:t>
        <a:bodyPr/>
        <a:lstStyle/>
        <a:p>
          <a:pPr algn="ctr" rtl="0"/>
          <a:r>
            <a:rPr lang="pl-PL" sz="2000" dirty="0" smtClean="0"/>
            <a:t>Możliwość dowolnego grupowania firm</a:t>
          </a:r>
          <a:endParaRPr lang="pl-PL" sz="2000" dirty="0"/>
        </a:p>
      </dgm:t>
    </dgm:pt>
    <dgm:pt modelId="{AD2944C2-6498-4B08-AAB7-EA89D1761126}" type="parTrans" cxnId="{EACB4276-3B0B-468F-90FF-CD7D73583B15}">
      <dgm:prSet/>
      <dgm:spPr/>
      <dgm:t>
        <a:bodyPr/>
        <a:lstStyle/>
        <a:p>
          <a:endParaRPr lang="pl-PL" sz="2000"/>
        </a:p>
      </dgm:t>
    </dgm:pt>
    <dgm:pt modelId="{8BB758B8-B062-4BA2-8C48-591AC77CBE76}" type="sibTrans" cxnId="{EACB4276-3B0B-468F-90FF-CD7D73583B15}">
      <dgm:prSet/>
      <dgm:spPr/>
      <dgm:t>
        <a:bodyPr/>
        <a:lstStyle/>
        <a:p>
          <a:endParaRPr lang="pl-PL" sz="2000"/>
        </a:p>
      </dgm:t>
    </dgm:pt>
    <dgm:pt modelId="{D3F0B254-D4A8-4582-A8B3-EC5A4F02B6E8}">
      <dgm:prSet custT="1"/>
      <dgm:spPr/>
      <dgm:t>
        <a:bodyPr/>
        <a:lstStyle/>
        <a:p>
          <a:pPr algn="ctr" rtl="0"/>
          <a:r>
            <a:rPr lang="pl-PL" sz="2000" smtClean="0"/>
            <a:t>Możliwość definiowania wielu adresów dla firmy</a:t>
          </a:r>
          <a:endParaRPr lang="pl-PL" sz="2000"/>
        </a:p>
      </dgm:t>
    </dgm:pt>
    <dgm:pt modelId="{31861A19-E23C-4957-8BB7-F6EFB1BEFAD9}" type="parTrans" cxnId="{C47F71F5-022B-4245-A53A-40BB00328706}">
      <dgm:prSet/>
      <dgm:spPr/>
      <dgm:t>
        <a:bodyPr/>
        <a:lstStyle/>
        <a:p>
          <a:endParaRPr lang="pl-PL" sz="2000"/>
        </a:p>
      </dgm:t>
    </dgm:pt>
    <dgm:pt modelId="{BD0C7A03-71A8-4717-BD59-BE7BA7946D9A}" type="sibTrans" cxnId="{C47F71F5-022B-4245-A53A-40BB00328706}">
      <dgm:prSet/>
      <dgm:spPr/>
      <dgm:t>
        <a:bodyPr/>
        <a:lstStyle/>
        <a:p>
          <a:endParaRPr lang="pl-PL" sz="2000"/>
        </a:p>
      </dgm:t>
    </dgm:pt>
    <dgm:pt modelId="{6E275527-394E-49BF-948B-B7C0ABE3BDBC}">
      <dgm:prSet custT="1"/>
      <dgm:spPr/>
      <dgm:t>
        <a:bodyPr/>
        <a:lstStyle/>
        <a:p>
          <a:pPr algn="ctr" rtl="0"/>
          <a:r>
            <a:rPr lang="pl-PL" sz="2000" dirty="0" smtClean="0"/>
            <a:t>Możliwość definiowania wielu danych kontaktowych przypisanych do firmy</a:t>
          </a:r>
          <a:endParaRPr lang="pl-PL" sz="2000" dirty="0"/>
        </a:p>
      </dgm:t>
    </dgm:pt>
    <dgm:pt modelId="{E9753C48-63EC-43A0-B291-A74C4992FF58}" type="parTrans" cxnId="{3FB13945-1A83-422C-873A-998DAA479D0D}">
      <dgm:prSet/>
      <dgm:spPr/>
      <dgm:t>
        <a:bodyPr/>
        <a:lstStyle/>
        <a:p>
          <a:endParaRPr lang="pl-PL" sz="2000"/>
        </a:p>
      </dgm:t>
    </dgm:pt>
    <dgm:pt modelId="{73292119-4948-44BA-AE36-E6EBD6B8C65E}" type="sibTrans" cxnId="{3FB13945-1A83-422C-873A-998DAA479D0D}">
      <dgm:prSet/>
      <dgm:spPr/>
      <dgm:t>
        <a:bodyPr/>
        <a:lstStyle/>
        <a:p>
          <a:endParaRPr lang="pl-PL" sz="2000"/>
        </a:p>
      </dgm:t>
    </dgm:pt>
    <dgm:pt modelId="{9155B0E7-5C91-49AC-B7DC-B682464118BB}" type="pres">
      <dgm:prSet presAssocID="{AA1CC1B5-7CB3-49F2-BB2D-357BC2388B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BFC183-4C64-4151-A566-53E38D3F5284}" type="pres">
      <dgm:prSet presAssocID="{3B885EE3-8BA4-4F9E-84A6-BE4BA0354F7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22224-DC97-46B7-8596-2D98E0BFDC7C}" type="pres">
      <dgm:prSet presAssocID="{8BB758B8-B062-4BA2-8C48-591AC77CBE76}" presName="spacer" presStyleCnt="0"/>
      <dgm:spPr/>
    </dgm:pt>
    <dgm:pt modelId="{FD668E42-95B1-40F3-ADE7-6F4C9D86943E}" type="pres">
      <dgm:prSet presAssocID="{D3F0B254-D4A8-4582-A8B3-EC5A4F02B6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EA313-F8FA-4CF7-B955-53893CA909A2}" type="pres">
      <dgm:prSet presAssocID="{BD0C7A03-71A8-4717-BD59-BE7BA7946D9A}" presName="spacer" presStyleCnt="0"/>
      <dgm:spPr/>
    </dgm:pt>
    <dgm:pt modelId="{E037CB52-BA10-4A4D-A43C-428F03835D16}" type="pres">
      <dgm:prSet presAssocID="{6E275527-394E-49BF-948B-B7C0ABE3BD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CB4276-3B0B-468F-90FF-CD7D73583B15}" srcId="{AA1CC1B5-7CB3-49F2-BB2D-357BC2388BD9}" destId="{3B885EE3-8BA4-4F9E-84A6-BE4BA0354F70}" srcOrd="0" destOrd="0" parTransId="{AD2944C2-6498-4B08-AAB7-EA89D1761126}" sibTransId="{8BB758B8-B062-4BA2-8C48-591AC77CBE76}"/>
    <dgm:cxn modelId="{0771FAEF-919B-4548-950F-8C3931A6C7AA}" type="presOf" srcId="{6E275527-394E-49BF-948B-B7C0ABE3BDBC}" destId="{E037CB52-BA10-4A4D-A43C-428F03835D16}" srcOrd="0" destOrd="0" presId="urn:microsoft.com/office/officeart/2005/8/layout/vList2"/>
    <dgm:cxn modelId="{BC6FBAB3-41D6-4B13-BAE2-6C606C306FBD}" type="presOf" srcId="{3B885EE3-8BA4-4F9E-84A6-BE4BA0354F70}" destId="{43BFC183-4C64-4151-A566-53E38D3F5284}" srcOrd="0" destOrd="0" presId="urn:microsoft.com/office/officeart/2005/8/layout/vList2"/>
    <dgm:cxn modelId="{3FB13945-1A83-422C-873A-998DAA479D0D}" srcId="{AA1CC1B5-7CB3-49F2-BB2D-357BC2388BD9}" destId="{6E275527-394E-49BF-948B-B7C0ABE3BDBC}" srcOrd="2" destOrd="0" parTransId="{E9753C48-63EC-43A0-B291-A74C4992FF58}" sibTransId="{73292119-4948-44BA-AE36-E6EBD6B8C65E}"/>
    <dgm:cxn modelId="{C47F71F5-022B-4245-A53A-40BB00328706}" srcId="{AA1CC1B5-7CB3-49F2-BB2D-357BC2388BD9}" destId="{D3F0B254-D4A8-4582-A8B3-EC5A4F02B6E8}" srcOrd="1" destOrd="0" parTransId="{31861A19-E23C-4957-8BB7-F6EFB1BEFAD9}" sibTransId="{BD0C7A03-71A8-4717-BD59-BE7BA7946D9A}"/>
    <dgm:cxn modelId="{22065AF9-3710-4895-A45E-C28489941E9D}" type="presOf" srcId="{D3F0B254-D4A8-4582-A8B3-EC5A4F02B6E8}" destId="{FD668E42-95B1-40F3-ADE7-6F4C9D86943E}" srcOrd="0" destOrd="0" presId="urn:microsoft.com/office/officeart/2005/8/layout/vList2"/>
    <dgm:cxn modelId="{8A55393D-DAB7-4FFA-A7B1-4BCB95DF3983}" type="presOf" srcId="{AA1CC1B5-7CB3-49F2-BB2D-357BC2388BD9}" destId="{9155B0E7-5C91-49AC-B7DC-B682464118BB}" srcOrd="0" destOrd="0" presId="urn:microsoft.com/office/officeart/2005/8/layout/vList2"/>
    <dgm:cxn modelId="{4A8B9809-BD82-4424-9498-293B5B905128}" type="presParOf" srcId="{9155B0E7-5C91-49AC-B7DC-B682464118BB}" destId="{43BFC183-4C64-4151-A566-53E38D3F5284}" srcOrd="0" destOrd="0" presId="urn:microsoft.com/office/officeart/2005/8/layout/vList2"/>
    <dgm:cxn modelId="{F653A1FC-CAFA-4785-B6A5-482A5DD50D9E}" type="presParOf" srcId="{9155B0E7-5C91-49AC-B7DC-B682464118BB}" destId="{1D622224-DC97-46B7-8596-2D98E0BFDC7C}" srcOrd="1" destOrd="0" presId="urn:microsoft.com/office/officeart/2005/8/layout/vList2"/>
    <dgm:cxn modelId="{5FD8D471-F637-4DD4-885C-F8AF4F3209A0}" type="presParOf" srcId="{9155B0E7-5C91-49AC-B7DC-B682464118BB}" destId="{FD668E42-95B1-40F3-ADE7-6F4C9D86943E}" srcOrd="2" destOrd="0" presId="urn:microsoft.com/office/officeart/2005/8/layout/vList2"/>
    <dgm:cxn modelId="{E8FE402E-AB96-42E7-A069-1D2DC425B00C}" type="presParOf" srcId="{9155B0E7-5C91-49AC-B7DC-B682464118BB}" destId="{C45EA313-F8FA-4CF7-B955-53893CA909A2}" srcOrd="3" destOrd="0" presId="urn:microsoft.com/office/officeart/2005/8/layout/vList2"/>
    <dgm:cxn modelId="{2CC4AC70-9847-4250-ADE7-15AE4DB043C1}" type="presParOf" srcId="{9155B0E7-5C91-49AC-B7DC-B682464118BB}" destId="{E037CB52-BA10-4A4D-A43C-428F03835D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0CC9CF-ED9F-4EB3-85BE-12C933EF04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3E1EF7-8555-4B95-9BF3-E114AB638F75}">
      <dgm:prSet/>
      <dgm:spPr/>
      <dgm:t>
        <a:bodyPr/>
        <a:lstStyle/>
        <a:p>
          <a:pPr algn="ctr" rtl="0"/>
          <a:r>
            <a:rPr lang="pl-PL" dirty="0" smtClean="0"/>
            <a:t>Zleceniodawca jest właścicielem towaru w magazynie (opcja szczególnie przydatna w komercyjnych centrach typu 3PL)</a:t>
          </a:r>
          <a:endParaRPr lang="pl-PL" dirty="0"/>
        </a:p>
      </dgm:t>
    </dgm:pt>
    <dgm:pt modelId="{B064EE71-7D14-4947-8D49-BE967C4FF9F1}" type="parTrans" cxnId="{5F640198-F5B9-45BC-8A74-3F48E520D75A}">
      <dgm:prSet/>
      <dgm:spPr/>
      <dgm:t>
        <a:bodyPr/>
        <a:lstStyle/>
        <a:p>
          <a:endParaRPr lang="pl-PL"/>
        </a:p>
      </dgm:t>
    </dgm:pt>
    <dgm:pt modelId="{A304BB8B-1680-40DA-A91F-72F646F232A6}" type="sibTrans" cxnId="{5F640198-F5B9-45BC-8A74-3F48E520D75A}">
      <dgm:prSet/>
      <dgm:spPr/>
      <dgm:t>
        <a:bodyPr/>
        <a:lstStyle/>
        <a:p>
          <a:endParaRPr lang="pl-PL"/>
        </a:p>
      </dgm:t>
    </dgm:pt>
    <dgm:pt modelId="{177E01F2-346C-4B99-9305-A8C8314C5F83}">
      <dgm:prSet/>
      <dgm:spPr/>
      <dgm:t>
        <a:bodyPr/>
        <a:lstStyle/>
        <a:p>
          <a:pPr algn="ctr" rtl="0"/>
          <a:r>
            <a:rPr lang="pl-PL" dirty="0" smtClean="0"/>
            <a:t>System umożliwia definiowanie oddzielnych zasad / atrybutów / numeratorów dla poszczególnych zleceniodawców</a:t>
          </a:r>
          <a:endParaRPr lang="pl-PL" dirty="0"/>
        </a:p>
      </dgm:t>
    </dgm:pt>
    <dgm:pt modelId="{3C89A86C-9BEE-401D-B70A-06E62BA23893}" type="parTrans" cxnId="{3CEE1F6A-D11F-429D-907A-74CB9071C912}">
      <dgm:prSet/>
      <dgm:spPr/>
      <dgm:t>
        <a:bodyPr/>
        <a:lstStyle/>
        <a:p>
          <a:endParaRPr lang="pl-PL"/>
        </a:p>
      </dgm:t>
    </dgm:pt>
    <dgm:pt modelId="{53F4D09A-A792-4523-9C5A-59E7E2198D37}" type="sibTrans" cxnId="{3CEE1F6A-D11F-429D-907A-74CB9071C912}">
      <dgm:prSet/>
      <dgm:spPr/>
      <dgm:t>
        <a:bodyPr/>
        <a:lstStyle/>
        <a:p>
          <a:endParaRPr lang="pl-PL"/>
        </a:p>
      </dgm:t>
    </dgm:pt>
    <dgm:pt modelId="{070BD7B0-915F-4ED7-82E5-31CA2B95BECC}">
      <dgm:prSet/>
      <dgm:spPr/>
      <dgm:t>
        <a:bodyPr/>
        <a:lstStyle/>
        <a:p>
          <a:pPr algn="ctr" rtl="0"/>
          <a:r>
            <a:rPr lang="pl-PL" dirty="0" smtClean="0"/>
            <a:t>Możliwość ograniczenia widoczności danych przypisanych do zleceniodawcy (np. zawartość magazynu, dokumenty itp.) do wybranych grup użytkowników.</a:t>
          </a:r>
          <a:endParaRPr lang="pl-PL" dirty="0"/>
        </a:p>
      </dgm:t>
    </dgm:pt>
    <dgm:pt modelId="{F3022CFD-6C6D-4B3E-9033-D9EE173634F0}" type="parTrans" cxnId="{BF328DEB-485F-41D4-9BE7-2BFD3AA6324F}">
      <dgm:prSet/>
      <dgm:spPr/>
      <dgm:t>
        <a:bodyPr/>
        <a:lstStyle/>
        <a:p>
          <a:endParaRPr lang="pl-PL"/>
        </a:p>
      </dgm:t>
    </dgm:pt>
    <dgm:pt modelId="{B1C5C8D7-1875-48A3-B649-F461213637BB}" type="sibTrans" cxnId="{BF328DEB-485F-41D4-9BE7-2BFD3AA6324F}">
      <dgm:prSet/>
      <dgm:spPr/>
      <dgm:t>
        <a:bodyPr/>
        <a:lstStyle/>
        <a:p>
          <a:endParaRPr lang="pl-PL"/>
        </a:p>
      </dgm:t>
    </dgm:pt>
    <dgm:pt modelId="{2529C33E-6274-4E49-940C-EB3E94194DA1}" type="pres">
      <dgm:prSet presAssocID="{8A0CC9CF-ED9F-4EB3-85BE-12C933EF04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0AB5B2-C865-4E22-8B4F-BF5E18F2EDC9}" type="pres">
      <dgm:prSet presAssocID="{5A3E1EF7-8555-4B95-9BF3-E114AB638F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250C9A-6829-4047-9EE0-EFBE7F3BCFC2}" type="pres">
      <dgm:prSet presAssocID="{A304BB8B-1680-40DA-A91F-72F646F232A6}" presName="spacer" presStyleCnt="0"/>
      <dgm:spPr/>
    </dgm:pt>
    <dgm:pt modelId="{EF0A4A97-AFD6-42C5-B247-EE6A09984DCC}" type="pres">
      <dgm:prSet presAssocID="{177E01F2-346C-4B99-9305-A8C8314C5F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267773-4094-470B-8F45-F809A9A3E9E1}" type="pres">
      <dgm:prSet presAssocID="{53F4D09A-A792-4523-9C5A-59E7E2198D37}" presName="spacer" presStyleCnt="0"/>
      <dgm:spPr/>
    </dgm:pt>
    <dgm:pt modelId="{5E315902-C00D-4143-8BEA-A549DF04ABE1}" type="pres">
      <dgm:prSet presAssocID="{070BD7B0-915F-4ED7-82E5-31CA2B95BE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614A99-C693-4FAF-B83C-002FDF5A7B7E}" type="presOf" srcId="{177E01F2-346C-4B99-9305-A8C8314C5F83}" destId="{EF0A4A97-AFD6-42C5-B247-EE6A09984DCC}" srcOrd="0" destOrd="0" presId="urn:microsoft.com/office/officeart/2005/8/layout/vList2"/>
    <dgm:cxn modelId="{50749A6D-234C-49B2-B91C-A6F00BDE97F0}" type="presOf" srcId="{8A0CC9CF-ED9F-4EB3-85BE-12C933EF0486}" destId="{2529C33E-6274-4E49-940C-EB3E94194DA1}" srcOrd="0" destOrd="0" presId="urn:microsoft.com/office/officeart/2005/8/layout/vList2"/>
    <dgm:cxn modelId="{66FE45AD-9BBD-4B56-87A3-BF0C18FDD093}" type="presOf" srcId="{070BD7B0-915F-4ED7-82E5-31CA2B95BECC}" destId="{5E315902-C00D-4143-8BEA-A549DF04ABE1}" srcOrd="0" destOrd="0" presId="urn:microsoft.com/office/officeart/2005/8/layout/vList2"/>
    <dgm:cxn modelId="{3530D4EA-24B4-4A6C-BAAF-0A1D5ADF0C83}" type="presOf" srcId="{5A3E1EF7-8555-4B95-9BF3-E114AB638F75}" destId="{6B0AB5B2-C865-4E22-8B4F-BF5E18F2EDC9}" srcOrd="0" destOrd="0" presId="urn:microsoft.com/office/officeart/2005/8/layout/vList2"/>
    <dgm:cxn modelId="{BF328DEB-485F-41D4-9BE7-2BFD3AA6324F}" srcId="{8A0CC9CF-ED9F-4EB3-85BE-12C933EF0486}" destId="{070BD7B0-915F-4ED7-82E5-31CA2B95BECC}" srcOrd="2" destOrd="0" parTransId="{F3022CFD-6C6D-4B3E-9033-D9EE173634F0}" sibTransId="{B1C5C8D7-1875-48A3-B649-F461213637BB}"/>
    <dgm:cxn modelId="{5F640198-F5B9-45BC-8A74-3F48E520D75A}" srcId="{8A0CC9CF-ED9F-4EB3-85BE-12C933EF0486}" destId="{5A3E1EF7-8555-4B95-9BF3-E114AB638F75}" srcOrd="0" destOrd="0" parTransId="{B064EE71-7D14-4947-8D49-BE967C4FF9F1}" sibTransId="{A304BB8B-1680-40DA-A91F-72F646F232A6}"/>
    <dgm:cxn modelId="{3CEE1F6A-D11F-429D-907A-74CB9071C912}" srcId="{8A0CC9CF-ED9F-4EB3-85BE-12C933EF0486}" destId="{177E01F2-346C-4B99-9305-A8C8314C5F83}" srcOrd="1" destOrd="0" parTransId="{3C89A86C-9BEE-401D-B70A-06E62BA23893}" sibTransId="{53F4D09A-A792-4523-9C5A-59E7E2198D37}"/>
    <dgm:cxn modelId="{FCB31C40-E539-4E03-A662-568731EF3F23}" type="presParOf" srcId="{2529C33E-6274-4E49-940C-EB3E94194DA1}" destId="{6B0AB5B2-C865-4E22-8B4F-BF5E18F2EDC9}" srcOrd="0" destOrd="0" presId="urn:microsoft.com/office/officeart/2005/8/layout/vList2"/>
    <dgm:cxn modelId="{516B87B2-AAD3-40E1-A4D1-5B247ABF9DB8}" type="presParOf" srcId="{2529C33E-6274-4E49-940C-EB3E94194DA1}" destId="{7D250C9A-6829-4047-9EE0-EFBE7F3BCFC2}" srcOrd="1" destOrd="0" presId="urn:microsoft.com/office/officeart/2005/8/layout/vList2"/>
    <dgm:cxn modelId="{88C921F9-D3CB-4D7E-B702-0DAD2752FD23}" type="presParOf" srcId="{2529C33E-6274-4E49-940C-EB3E94194DA1}" destId="{EF0A4A97-AFD6-42C5-B247-EE6A09984DCC}" srcOrd="2" destOrd="0" presId="urn:microsoft.com/office/officeart/2005/8/layout/vList2"/>
    <dgm:cxn modelId="{CAB74657-B8F7-494B-91A1-37B78DA9923B}" type="presParOf" srcId="{2529C33E-6274-4E49-940C-EB3E94194DA1}" destId="{A3267773-4094-470B-8F45-F809A9A3E9E1}" srcOrd="3" destOrd="0" presId="urn:microsoft.com/office/officeart/2005/8/layout/vList2"/>
    <dgm:cxn modelId="{C4759490-1506-4D69-9EFC-4BB4EEA7113F}" type="presParOf" srcId="{2529C33E-6274-4E49-940C-EB3E94194DA1}" destId="{5E315902-C00D-4143-8BEA-A549DF04AB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21A49B-9EA4-43AB-851D-1DB05AE4438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F59F7205-B5C1-478B-AA24-3CEBB0052C92}">
      <dgm:prSet/>
      <dgm:spPr/>
      <dgm:t>
        <a:bodyPr/>
        <a:lstStyle/>
        <a:p>
          <a:pPr rtl="0"/>
          <a:r>
            <a:rPr lang="pl-PL" smtClean="0"/>
            <a:t>Centrum logistyczne</a:t>
          </a:r>
          <a:endParaRPr lang="pl-PL"/>
        </a:p>
      </dgm:t>
    </dgm:pt>
    <dgm:pt modelId="{2836BF5F-8520-4B2F-8A1B-DCB04BA41E2D}" type="parTrans" cxnId="{E3BAAC7E-4340-4324-B999-E85DEB8BADBB}">
      <dgm:prSet/>
      <dgm:spPr/>
      <dgm:t>
        <a:bodyPr/>
        <a:lstStyle/>
        <a:p>
          <a:endParaRPr lang="pl-PL"/>
        </a:p>
      </dgm:t>
    </dgm:pt>
    <dgm:pt modelId="{B973CCD9-3DF3-4165-977C-60465A73653C}" type="sibTrans" cxnId="{E3BAAC7E-4340-4324-B999-E85DEB8BADBB}">
      <dgm:prSet/>
      <dgm:spPr/>
      <dgm:t>
        <a:bodyPr/>
        <a:lstStyle/>
        <a:p>
          <a:endParaRPr lang="pl-PL"/>
        </a:p>
      </dgm:t>
    </dgm:pt>
    <dgm:pt modelId="{D8DC8F4C-6770-48F7-87F6-AC62F6097DAD}">
      <dgm:prSet/>
      <dgm:spPr/>
      <dgm:t>
        <a:bodyPr/>
        <a:lstStyle/>
        <a:p>
          <a:pPr rtl="0"/>
          <a:r>
            <a:rPr lang="pl-PL" smtClean="0"/>
            <a:t>Klasy lokacji</a:t>
          </a:r>
          <a:endParaRPr lang="pl-PL"/>
        </a:p>
      </dgm:t>
    </dgm:pt>
    <dgm:pt modelId="{69A41FA9-9323-4B53-B9F8-3BF8C75744D8}" type="parTrans" cxnId="{16A082F9-A171-4B7A-A63E-15B0E86BDD09}">
      <dgm:prSet/>
      <dgm:spPr/>
      <dgm:t>
        <a:bodyPr/>
        <a:lstStyle/>
        <a:p>
          <a:endParaRPr lang="pl-PL"/>
        </a:p>
      </dgm:t>
    </dgm:pt>
    <dgm:pt modelId="{C9D2D7E4-2BC5-41D3-9B04-F77F7A5D567D}" type="sibTrans" cxnId="{16A082F9-A171-4B7A-A63E-15B0E86BDD09}">
      <dgm:prSet/>
      <dgm:spPr/>
      <dgm:t>
        <a:bodyPr/>
        <a:lstStyle/>
        <a:p>
          <a:endParaRPr lang="pl-PL"/>
        </a:p>
      </dgm:t>
    </dgm:pt>
    <dgm:pt modelId="{CA7398A3-F57E-4B78-BE43-C1F9C7359C81}">
      <dgm:prSet/>
      <dgm:spPr/>
      <dgm:t>
        <a:bodyPr/>
        <a:lstStyle/>
        <a:p>
          <a:pPr rtl="0"/>
          <a:r>
            <a:rPr lang="pl-PL" smtClean="0"/>
            <a:t>Systemy składowania</a:t>
          </a:r>
          <a:endParaRPr lang="pl-PL"/>
        </a:p>
      </dgm:t>
    </dgm:pt>
    <dgm:pt modelId="{B23AADF8-888E-4E34-A952-C379E60AA5C4}" type="parTrans" cxnId="{7147D114-CB2D-4B33-9949-A646F7B86B62}">
      <dgm:prSet/>
      <dgm:spPr/>
      <dgm:t>
        <a:bodyPr/>
        <a:lstStyle/>
        <a:p>
          <a:endParaRPr lang="pl-PL"/>
        </a:p>
      </dgm:t>
    </dgm:pt>
    <dgm:pt modelId="{4789EBB1-2961-4580-8691-DC26A9C08E02}" type="sibTrans" cxnId="{7147D114-CB2D-4B33-9949-A646F7B86B62}">
      <dgm:prSet/>
      <dgm:spPr/>
      <dgm:t>
        <a:bodyPr/>
        <a:lstStyle/>
        <a:p>
          <a:endParaRPr lang="pl-PL"/>
        </a:p>
      </dgm:t>
    </dgm:pt>
    <dgm:pt modelId="{D81C4F41-F995-42BA-B955-5E93BE1E8A7F}">
      <dgm:prSet/>
      <dgm:spPr/>
      <dgm:t>
        <a:bodyPr/>
        <a:lstStyle/>
        <a:p>
          <a:pPr rtl="0"/>
          <a:r>
            <a:rPr lang="pl-PL" smtClean="0"/>
            <a:t>Obszary magazynowe</a:t>
          </a:r>
          <a:endParaRPr lang="pl-PL"/>
        </a:p>
      </dgm:t>
    </dgm:pt>
    <dgm:pt modelId="{365C79CE-BF87-4F3E-8A5C-5C9918FED329}" type="parTrans" cxnId="{85448EFB-AC02-4ECC-8807-043BAD559DBB}">
      <dgm:prSet/>
      <dgm:spPr/>
      <dgm:t>
        <a:bodyPr/>
        <a:lstStyle/>
        <a:p>
          <a:endParaRPr lang="pl-PL"/>
        </a:p>
      </dgm:t>
    </dgm:pt>
    <dgm:pt modelId="{6F12E004-BDC0-4767-A70F-5C4C0E8D31F5}" type="sibTrans" cxnId="{85448EFB-AC02-4ECC-8807-043BAD559DBB}">
      <dgm:prSet/>
      <dgm:spPr/>
      <dgm:t>
        <a:bodyPr/>
        <a:lstStyle/>
        <a:p>
          <a:endParaRPr lang="pl-PL"/>
        </a:p>
      </dgm:t>
    </dgm:pt>
    <dgm:pt modelId="{7665FAF1-0D1F-43DA-9677-BE18A96BB179}">
      <dgm:prSet/>
      <dgm:spPr/>
      <dgm:t>
        <a:bodyPr/>
        <a:lstStyle/>
        <a:p>
          <a:pPr rtl="0"/>
          <a:r>
            <a:rPr lang="pl-PL" smtClean="0"/>
            <a:t>Lokalizacje</a:t>
          </a:r>
          <a:endParaRPr lang="pl-PL"/>
        </a:p>
      </dgm:t>
    </dgm:pt>
    <dgm:pt modelId="{C4F2D7B9-DE4F-40F4-9AA6-027B284D58B6}" type="parTrans" cxnId="{D6F4707F-9EFE-42F2-A7D6-A568068E0F98}">
      <dgm:prSet/>
      <dgm:spPr/>
      <dgm:t>
        <a:bodyPr/>
        <a:lstStyle/>
        <a:p>
          <a:endParaRPr lang="pl-PL"/>
        </a:p>
      </dgm:t>
    </dgm:pt>
    <dgm:pt modelId="{E4941FCE-7F22-4F5D-A40B-B8D45D199510}" type="sibTrans" cxnId="{D6F4707F-9EFE-42F2-A7D6-A568068E0F98}">
      <dgm:prSet/>
      <dgm:spPr/>
      <dgm:t>
        <a:bodyPr/>
        <a:lstStyle/>
        <a:p>
          <a:endParaRPr lang="pl-PL"/>
        </a:p>
      </dgm:t>
    </dgm:pt>
    <dgm:pt modelId="{191EFEED-4C29-43E8-BFD8-2721988D52F3}" type="pres">
      <dgm:prSet presAssocID="{0F21A49B-9EA4-43AB-851D-1DB05AE4438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81A55D92-272B-483B-BDAB-FC17BC66D3FF}" type="pres">
      <dgm:prSet presAssocID="{0F21A49B-9EA4-43AB-851D-1DB05AE4438D}" presName="pyramid" presStyleLbl="node1" presStyleIdx="0" presStyleCnt="1"/>
      <dgm:spPr/>
    </dgm:pt>
    <dgm:pt modelId="{09EAC04A-4CF0-4720-A49C-43B04698BE80}" type="pres">
      <dgm:prSet presAssocID="{0F21A49B-9EA4-43AB-851D-1DB05AE4438D}" presName="theList" presStyleCnt="0"/>
      <dgm:spPr/>
    </dgm:pt>
    <dgm:pt modelId="{F0182E84-30E5-4FFF-BCCA-3AF71177EA6F}" type="pres">
      <dgm:prSet presAssocID="{F59F7205-B5C1-478B-AA24-3CEBB0052C9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B3B9E0-83ED-45F0-B86D-F4BBB002DEF8}" type="pres">
      <dgm:prSet presAssocID="{F59F7205-B5C1-478B-AA24-3CEBB0052C92}" presName="aSpace" presStyleCnt="0"/>
      <dgm:spPr/>
    </dgm:pt>
    <dgm:pt modelId="{9A30F36D-5EB0-4DFA-AE27-3D7F3060CA1D}" type="pres">
      <dgm:prSet presAssocID="{D8DC8F4C-6770-48F7-87F6-AC62F6097DAD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1881D2-68BB-4070-97DD-0291921275EC}" type="pres">
      <dgm:prSet presAssocID="{D8DC8F4C-6770-48F7-87F6-AC62F6097DAD}" presName="aSpace" presStyleCnt="0"/>
      <dgm:spPr/>
    </dgm:pt>
    <dgm:pt modelId="{AF92994E-7B00-4C0B-8364-F3520309C196}" type="pres">
      <dgm:prSet presAssocID="{CA7398A3-F57E-4B78-BE43-C1F9C7359C8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214A88-4F78-45A9-BC71-E1725D93F6CC}" type="pres">
      <dgm:prSet presAssocID="{CA7398A3-F57E-4B78-BE43-C1F9C7359C81}" presName="aSpace" presStyleCnt="0"/>
      <dgm:spPr/>
    </dgm:pt>
    <dgm:pt modelId="{94BB6E88-4122-4B24-A662-9FE298303124}" type="pres">
      <dgm:prSet presAssocID="{D81C4F41-F995-42BA-B955-5E93BE1E8A7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7B14B3-E0C8-4B0E-A1DB-5BD18E83D795}" type="pres">
      <dgm:prSet presAssocID="{D81C4F41-F995-42BA-B955-5E93BE1E8A7F}" presName="aSpace" presStyleCnt="0"/>
      <dgm:spPr/>
    </dgm:pt>
    <dgm:pt modelId="{1C89127A-07ED-4692-A69D-D8ED224759F3}" type="pres">
      <dgm:prSet presAssocID="{7665FAF1-0D1F-43DA-9677-BE18A96BB179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4A21F5-FF5C-431D-B3D2-0E96D2346AB1}" type="pres">
      <dgm:prSet presAssocID="{7665FAF1-0D1F-43DA-9677-BE18A96BB179}" presName="aSpace" presStyleCnt="0"/>
      <dgm:spPr/>
    </dgm:pt>
  </dgm:ptLst>
  <dgm:cxnLst>
    <dgm:cxn modelId="{E3BAAC7E-4340-4324-B999-E85DEB8BADBB}" srcId="{0F21A49B-9EA4-43AB-851D-1DB05AE4438D}" destId="{F59F7205-B5C1-478B-AA24-3CEBB0052C92}" srcOrd="0" destOrd="0" parTransId="{2836BF5F-8520-4B2F-8A1B-DCB04BA41E2D}" sibTransId="{B973CCD9-3DF3-4165-977C-60465A73653C}"/>
    <dgm:cxn modelId="{D083F1D2-E44B-4F07-8538-0E4138E4C298}" type="presOf" srcId="{7665FAF1-0D1F-43DA-9677-BE18A96BB179}" destId="{1C89127A-07ED-4692-A69D-D8ED224759F3}" srcOrd="0" destOrd="0" presId="urn:microsoft.com/office/officeart/2005/8/layout/pyramid2"/>
    <dgm:cxn modelId="{6931675A-6B84-400B-8843-8963BA0C5017}" type="presOf" srcId="{D81C4F41-F995-42BA-B955-5E93BE1E8A7F}" destId="{94BB6E88-4122-4B24-A662-9FE298303124}" srcOrd="0" destOrd="0" presId="urn:microsoft.com/office/officeart/2005/8/layout/pyramid2"/>
    <dgm:cxn modelId="{7147D114-CB2D-4B33-9949-A646F7B86B62}" srcId="{0F21A49B-9EA4-43AB-851D-1DB05AE4438D}" destId="{CA7398A3-F57E-4B78-BE43-C1F9C7359C81}" srcOrd="2" destOrd="0" parTransId="{B23AADF8-888E-4E34-A952-C379E60AA5C4}" sibTransId="{4789EBB1-2961-4580-8691-DC26A9C08E02}"/>
    <dgm:cxn modelId="{16A082F9-A171-4B7A-A63E-15B0E86BDD09}" srcId="{0F21A49B-9EA4-43AB-851D-1DB05AE4438D}" destId="{D8DC8F4C-6770-48F7-87F6-AC62F6097DAD}" srcOrd="1" destOrd="0" parTransId="{69A41FA9-9323-4B53-B9F8-3BF8C75744D8}" sibTransId="{C9D2D7E4-2BC5-41D3-9B04-F77F7A5D567D}"/>
    <dgm:cxn modelId="{8332499E-CF26-4378-B16E-D52BBA376546}" type="presOf" srcId="{CA7398A3-F57E-4B78-BE43-C1F9C7359C81}" destId="{AF92994E-7B00-4C0B-8364-F3520309C196}" srcOrd="0" destOrd="0" presId="urn:microsoft.com/office/officeart/2005/8/layout/pyramid2"/>
    <dgm:cxn modelId="{D6F4707F-9EFE-42F2-A7D6-A568068E0F98}" srcId="{0F21A49B-9EA4-43AB-851D-1DB05AE4438D}" destId="{7665FAF1-0D1F-43DA-9677-BE18A96BB179}" srcOrd="4" destOrd="0" parTransId="{C4F2D7B9-DE4F-40F4-9AA6-027B284D58B6}" sibTransId="{E4941FCE-7F22-4F5D-A40B-B8D45D199510}"/>
    <dgm:cxn modelId="{4E44CBE4-F696-444E-B3B2-0A930C5D6B23}" type="presOf" srcId="{F59F7205-B5C1-478B-AA24-3CEBB0052C92}" destId="{F0182E84-30E5-4FFF-BCCA-3AF71177EA6F}" srcOrd="0" destOrd="0" presId="urn:microsoft.com/office/officeart/2005/8/layout/pyramid2"/>
    <dgm:cxn modelId="{297338B9-B030-4CBF-A63D-125BD6C01022}" type="presOf" srcId="{D8DC8F4C-6770-48F7-87F6-AC62F6097DAD}" destId="{9A30F36D-5EB0-4DFA-AE27-3D7F3060CA1D}" srcOrd="0" destOrd="0" presId="urn:microsoft.com/office/officeart/2005/8/layout/pyramid2"/>
    <dgm:cxn modelId="{85448EFB-AC02-4ECC-8807-043BAD559DBB}" srcId="{0F21A49B-9EA4-43AB-851D-1DB05AE4438D}" destId="{D81C4F41-F995-42BA-B955-5E93BE1E8A7F}" srcOrd="3" destOrd="0" parTransId="{365C79CE-BF87-4F3E-8A5C-5C9918FED329}" sibTransId="{6F12E004-BDC0-4767-A70F-5C4C0E8D31F5}"/>
    <dgm:cxn modelId="{AC093294-2E6D-48C5-8A03-E41ED2065FCB}" type="presOf" srcId="{0F21A49B-9EA4-43AB-851D-1DB05AE4438D}" destId="{191EFEED-4C29-43E8-BFD8-2721988D52F3}" srcOrd="0" destOrd="0" presId="urn:microsoft.com/office/officeart/2005/8/layout/pyramid2"/>
    <dgm:cxn modelId="{30F2A99A-B1FC-4905-9956-CFC33FE15BFC}" type="presParOf" srcId="{191EFEED-4C29-43E8-BFD8-2721988D52F3}" destId="{81A55D92-272B-483B-BDAB-FC17BC66D3FF}" srcOrd="0" destOrd="0" presId="urn:microsoft.com/office/officeart/2005/8/layout/pyramid2"/>
    <dgm:cxn modelId="{C3A280F1-9298-4CA3-823A-6AA6BFADE9AE}" type="presParOf" srcId="{191EFEED-4C29-43E8-BFD8-2721988D52F3}" destId="{09EAC04A-4CF0-4720-A49C-43B04698BE80}" srcOrd="1" destOrd="0" presId="urn:microsoft.com/office/officeart/2005/8/layout/pyramid2"/>
    <dgm:cxn modelId="{962FDAA2-DBAB-46A1-A10F-707404E952C5}" type="presParOf" srcId="{09EAC04A-4CF0-4720-A49C-43B04698BE80}" destId="{F0182E84-30E5-4FFF-BCCA-3AF71177EA6F}" srcOrd="0" destOrd="0" presId="urn:microsoft.com/office/officeart/2005/8/layout/pyramid2"/>
    <dgm:cxn modelId="{4BD8D52C-874E-4A8B-9B87-56C837A9CE9E}" type="presParOf" srcId="{09EAC04A-4CF0-4720-A49C-43B04698BE80}" destId="{0DB3B9E0-83ED-45F0-B86D-F4BBB002DEF8}" srcOrd="1" destOrd="0" presId="urn:microsoft.com/office/officeart/2005/8/layout/pyramid2"/>
    <dgm:cxn modelId="{63D1AEDE-A7C8-451F-BDC6-71B21FBB3BEA}" type="presParOf" srcId="{09EAC04A-4CF0-4720-A49C-43B04698BE80}" destId="{9A30F36D-5EB0-4DFA-AE27-3D7F3060CA1D}" srcOrd="2" destOrd="0" presId="urn:microsoft.com/office/officeart/2005/8/layout/pyramid2"/>
    <dgm:cxn modelId="{C8A18619-40AC-4195-A92B-D95494E28A18}" type="presParOf" srcId="{09EAC04A-4CF0-4720-A49C-43B04698BE80}" destId="{701881D2-68BB-4070-97DD-0291921275EC}" srcOrd="3" destOrd="0" presId="urn:microsoft.com/office/officeart/2005/8/layout/pyramid2"/>
    <dgm:cxn modelId="{7C9DC998-0D7B-42CE-A9BB-63BF5EA0E9F9}" type="presParOf" srcId="{09EAC04A-4CF0-4720-A49C-43B04698BE80}" destId="{AF92994E-7B00-4C0B-8364-F3520309C196}" srcOrd="4" destOrd="0" presId="urn:microsoft.com/office/officeart/2005/8/layout/pyramid2"/>
    <dgm:cxn modelId="{FDAEC78B-3630-47C8-85B9-294F491BC104}" type="presParOf" srcId="{09EAC04A-4CF0-4720-A49C-43B04698BE80}" destId="{4C214A88-4F78-45A9-BC71-E1725D93F6CC}" srcOrd="5" destOrd="0" presId="urn:microsoft.com/office/officeart/2005/8/layout/pyramid2"/>
    <dgm:cxn modelId="{BFF87652-F717-48D3-850D-C8149FF0341D}" type="presParOf" srcId="{09EAC04A-4CF0-4720-A49C-43B04698BE80}" destId="{94BB6E88-4122-4B24-A662-9FE298303124}" srcOrd="6" destOrd="0" presId="urn:microsoft.com/office/officeart/2005/8/layout/pyramid2"/>
    <dgm:cxn modelId="{CC1E2E32-0B98-4411-A647-0A8410866040}" type="presParOf" srcId="{09EAC04A-4CF0-4720-A49C-43B04698BE80}" destId="{287B14B3-E0C8-4B0E-A1DB-5BD18E83D795}" srcOrd="7" destOrd="0" presId="urn:microsoft.com/office/officeart/2005/8/layout/pyramid2"/>
    <dgm:cxn modelId="{C3291444-C37D-493F-A4F8-C9569C180E0E}" type="presParOf" srcId="{09EAC04A-4CF0-4720-A49C-43B04698BE80}" destId="{1C89127A-07ED-4692-A69D-D8ED224759F3}" srcOrd="8" destOrd="0" presId="urn:microsoft.com/office/officeart/2005/8/layout/pyramid2"/>
    <dgm:cxn modelId="{B9ABEBF4-E395-448B-AF09-ED3E9D8ACC16}" type="presParOf" srcId="{09EAC04A-4CF0-4720-A49C-43B04698BE80}" destId="{F04A21F5-FF5C-431D-B3D2-0E96D2346AB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688CA2-C23E-4FAB-B66D-9120CA0767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1467B5-BC64-4A70-98A3-ECA7D32EAE7D}">
      <dgm:prSet custT="1"/>
      <dgm:spPr/>
      <dgm:t>
        <a:bodyPr/>
        <a:lstStyle/>
        <a:p>
          <a:pPr algn="ctr" rtl="0"/>
          <a:r>
            <a:rPr lang="pl-PL" sz="2200" dirty="0" smtClean="0"/>
            <a:t>Podstawowa struktura organizacji magazynu</a:t>
          </a:r>
          <a:endParaRPr lang="pl-PL" sz="2200" dirty="0"/>
        </a:p>
      </dgm:t>
    </dgm:pt>
    <dgm:pt modelId="{BBA6CA85-197F-4F09-BFD8-C654C6FD331F}" type="parTrans" cxnId="{05C6C0D3-9CA7-483F-A71B-99AA1F743F5A}">
      <dgm:prSet/>
      <dgm:spPr/>
      <dgm:t>
        <a:bodyPr/>
        <a:lstStyle/>
        <a:p>
          <a:endParaRPr lang="pl-PL"/>
        </a:p>
      </dgm:t>
    </dgm:pt>
    <dgm:pt modelId="{BAAC34C1-F4F2-439A-8ED8-5484C71529BA}" type="sibTrans" cxnId="{05C6C0D3-9CA7-483F-A71B-99AA1F743F5A}">
      <dgm:prSet/>
      <dgm:spPr/>
      <dgm:t>
        <a:bodyPr/>
        <a:lstStyle/>
        <a:p>
          <a:endParaRPr lang="pl-PL"/>
        </a:p>
      </dgm:t>
    </dgm:pt>
    <dgm:pt modelId="{66851099-B329-41DC-8E72-78F233045E58}">
      <dgm:prSet custT="1"/>
      <dgm:spPr/>
      <dgm:t>
        <a:bodyPr/>
        <a:lstStyle/>
        <a:p>
          <a:pPr algn="ctr" rtl="0"/>
          <a:r>
            <a:rPr lang="pl-PL" sz="2000" dirty="0" smtClean="0"/>
            <a:t>Umożliwia ograniczenie widoczności danych przypisanych do Centrum Logistycznego (np. zawartość magazynu, dokumenty itp.) do wybranych grup użytkowników.</a:t>
          </a:r>
          <a:endParaRPr lang="pl-PL" sz="2000" dirty="0"/>
        </a:p>
      </dgm:t>
    </dgm:pt>
    <dgm:pt modelId="{69DFA701-7423-423C-8568-461886D7A200}" type="parTrans" cxnId="{079686D6-78D6-462F-9E04-1D6A2C66F2AF}">
      <dgm:prSet/>
      <dgm:spPr/>
      <dgm:t>
        <a:bodyPr/>
        <a:lstStyle/>
        <a:p>
          <a:endParaRPr lang="pl-PL"/>
        </a:p>
      </dgm:t>
    </dgm:pt>
    <dgm:pt modelId="{82B597AE-9F1B-4213-9EFF-CF548C3882D2}" type="sibTrans" cxnId="{079686D6-78D6-462F-9E04-1D6A2C66F2AF}">
      <dgm:prSet/>
      <dgm:spPr/>
      <dgm:t>
        <a:bodyPr/>
        <a:lstStyle/>
        <a:p>
          <a:endParaRPr lang="pl-PL"/>
        </a:p>
      </dgm:t>
    </dgm:pt>
    <dgm:pt modelId="{C5C860BC-A003-4D7C-A086-27F6B30D7ADB}" type="pres">
      <dgm:prSet presAssocID="{5A688CA2-C23E-4FAB-B66D-9120CA0767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CB53902-9B2A-4907-B355-8513F1E90E0C}" type="pres">
      <dgm:prSet presAssocID="{E51467B5-BC64-4A70-98A3-ECA7D32EAE7D}" presName="linNode" presStyleCnt="0"/>
      <dgm:spPr/>
    </dgm:pt>
    <dgm:pt modelId="{BBE4CF2E-EAE9-42AC-8915-B9F2064173F2}" type="pres">
      <dgm:prSet presAssocID="{E51467B5-BC64-4A70-98A3-ECA7D32EAE7D}" presName="parentText" presStyleLbl="node1" presStyleIdx="0" presStyleCnt="1" custLinFactNeighborX="-6313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292D72-8DC9-4BD8-95A9-55BEE684E3EA}" type="pres">
      <dgm:prSet presAssocID="{E51467B5-BC64-4A70-98A3-ECA7D32EAE7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79686D6-78D6-462F-9E04-1D6A2C66F2AF}" srcId="{E51467B5-BC64-4A70-98A3-ECA7D32EAE7D}" destId="{66851099-B329-41DC-8E72-78F233045E58}" srcOrd="0" destOrd="0" parTransId="{69DFA701-7423-423C-8568-461886D7A200}" sibTransId="{82B597AE-9F1B-4213-9EFF-CF548C3882D2}"/>
    <dgm:cxn modelId="{EC53774A-B8AC-4125-BE3D-CA5F2D7130AD}" type="presOf" srcId="{5A688CA2-C23E-4FAB-B66D-9120CA0767B4}" destId="{C5C860BC-A003-4D7C-A086-27F6B30D7ADB}" srcOrd="0" destOrd="0" presId="urn:microsoft.com/office/officeart/2005/8/layout/vList5"/>
    <dgm:cxn modelId="{05C6C0D3-9CA7-483F-A71B-99AA1F743F5A}" srcId="{5A688CA2-C23E-4FAB-B66D-9120CA0767B4}" destId="{E51467B5-BC64-4A70-98A3-ECA7D32EAE7D}" srcOrd="0" destOrd="0" parTransId="{BBA6CA85-197F-4F09-BFD8-C654C6FD331F}" sibTransId="{BAAC34C1-F4F2-439A-8ED8-5484C71529BA}"/>
    <dgm:cxn modelId="{0606DA1C-EA0F-42B1-A492-D60106B30782}" type="presOf" srcId="{E51467B5-BC64-4A70-98A3-ECA7D32EAE7D}" destId="{BBE4CF2E-EAE9-42AC-8915-B9F2064173F2}" srcOrd="0" destOrd="0" presId="urn:microsoft.com/office/officeart/2005/8/layout/vList5"/>
    <dgm:cxn modelId="{BC2D3FFA-58D5-4398-9B10-A20AD760F064}" type="presOf" srcId="{66851099-B329-41DC-8E72-78F233045E58}" destId="{8E292D72-8DC9-4BD8-95A9-55BEE684E3EA}" srcOrd="0" destOrd="0" presId="urn:microsoft.com/office/officeart/2005/8/layout/vList5"/>
    <dgm:cxn modelId="{1B6810C0-983D-477C-BEC4-3417499B14A1}" type="presParOf" srcId="{C5C860BC-A003-4D7C-A086-27F6B30D7ADB}" destId="{7CB53902-9B2A-4907-B355-8513F1E90E0C}" srcOrd="0" destOrd="0" presId="urn:microsoft.com/office/officeart/2005/8/layout/vList5"/>
    <dgm:cxn modelId="{BB716FCD-97FF-4916-BF91-8F045F21FC59}" type="presParOf" srcId="{7CB53902-9B2A-4907-B355-8513F1E90E0C}" destId="{BBE4CF2E-EAE9-42AC-8915-B9F2064173F2}" srcOrd="0" destOrd="0" presId="urn:microsoft.com/office/officeart/2005/8/layout/vList5"/>
    <dgm:cxn modelId="{969829BF-55F7-44A0-B5A1-2FE34D5C1436}" type="presParOf" srcId="{7CB53902-9B2A-4907-B355-8513F1E90E0C}" destId="{8E292D72-8DC9-4BD8-95A9-55BEE684E3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B1FA7B-7CA4-441D-9F98-12E30345AF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3607EF9-3701-463F-A288-0ED205028C99}">
      <dgm:prSet custT="1"/>
      <dgm:spPr/>
      <dgm:t>
        <a:bodyPr/>
        <a:lstStyle/>
        <a:p>
          <a:pPr algn="ctr" rtl="0"/>
          <a:r>
            <a:rPr lang="pl-PL" sz="1800" smtClean="0"/>
            <a:t>Możliwość definiowania rozmiarów, wag i objętości dla danego typu miejsc</a:t>
          </a:r>
          <a:endParaRPr lang="pl-PL" sz="1800"/>
        </a:p>
      </dgm:t>
    </dgm:pt>
    <dgm:pt modelId="{D3D77E8D-4068-4476-8020-78673CB24EF2}" type="parTrans" cxnId="{2D0959F5-B8B1-4B1B-A087-A650A7357B0E}">
      <dgm:prSet/>
      <dgm:spPr/>
      <dgm:t>
        <a:bodyPr/>
        <a:lstStyle/>
        <a:p>
          <a:pPr algn="ctr"/>
          <a:endParaRPr lang="pl-PL" sz="1800"/>
        </a:p>
      </dgm:t>
    </dgm:pt>
    <dgm:pt modelId="{7D182EB4-981E-4B73-ACB5-53FEC260D640}" type="sibTrans" cxnId="{2D0959F5-B8B1-4B1B-A087-A650A7357B0E}">
      <dgm:prSet/>
      <dgm:spPr/>
      <dgm:t>
        <a:bodyPr/>
        <a:lstStyle/>
        <a:p>
          <a:pPr algn="ctr"/>
          <a:endParaRPr lang="pl-PL" sz="1800"/>
        </a:p>
      </dgm:t>
    </dgm:pt>
    <dgm:pt modelId="{2B1FB871-6EB7-41A5-9863-DA0B8C8A81ED}">
      <dgm:prSet custT="1"/>
      <dgm:spPr/>
      <dgm:t>
        <a:bodyPr/>
        <a:lstStyle/>
        <a:p>
          <a:pPr algn="ctr" rtl="0"/>
          <a:r>
            <a:rPr lang="pl-PL" sz="1800" smtClean="0"/>
            <a:t>Możliwość przypisania typów zadań które będą wykonywane na lokalizacjach</a:t>
          </a:r>
          <a:endParaRPr lang="pl-PL" sz="1800"/>
        </a:p>
      </dgm:t>
    </dgm:pt>
    <dgm:pt modelId="{27953734-261F-4420-87F3-20F0B4A1C5C1}" type="parTrans" cxnId="{54264402-F326-478A-B592-AA2FD569DDBE}">
      <dgm:prSet/>
      <dgm:spPr/>
      <dgm:t>
        <a:bodyPr/>
        <a:lstStyle/>
        <a:p>
          <a:pPr algn="ctr"/>
          <a:endParaRPr lang="pl-PL" sz="1800"/>
        </a:p>
      </dgm:t>
    </dgm:pt>
    <dgm:pt modelId="{A15B130C-CDE6-431B-8E0D-C403C38C1CCA}" type="sibTrans" cxnId="{54264402-F326-478A-B592-AA2FD569DDBE}">
      <dgm:prSet/>
      <dgm:spPr/>
      <dgm:t>
        <a:bodyPr/>
        <a:lstStyle/>
        <a:p>
          <a:pPr algn="ctr"/>
          <a:endParaRPr lang="pl-PL" sz="1800"/>
        </a:p>
      </dgm:t>
    </dgm:pt>
    <dgm:pt modelId="{DD5322C2-5448-4851-9D43-E0E3AAFF00CD}">
      <dgm:prSet custT="1"/>
      <dgm:spPr/>
      <dgm:t>
        <a:bodyPr/>
        <a:lstStyle/>
        <a:p>
          <a:pPr algn="ctr" rtl="0"/>
          <a:r>
            <a:rPr lang="pl-PL" sz="1800" dirty="0" smtClean="0"/>
            <a:t>Możliwość powiązania typu nośnika z klasą lokacji</a:t>
          </a:r>
          <a:endParaRPr lang="pl-PL" sz="1800" dirty="0"/>
        </a:p>
      </dgm:t>
    </dgm:pt>
    <dgm:pt modelId="{E3A0F49C-1A2F-4EE9-9075-9E6B512FB1EA}" type="parTrans" cxnId="{6DCB2C74-257C-4CB4-9094-88A229124898}">
      <dgm:prSet/>
      <dgm:spPr/>
      <dgm:t>
        <a:bodyPr/>
        <a:lstStyle/>
        <a:p>
          <a:pPr algn="ctr"/>
          <a:endParaRPr lang="pl-PL" sz="1800"/>
        </a:p>
      </dgm:t>
    </dgm:pt>
    <dgm:pt modelId="{D62D8DFE-371D-407D-9C89-7ADE5B8744E4}" type="sibTrans" cxnId="{6DCB2C74-257C-4CB4-9094-88A229124898}">
      <dgm:prSet/>
      <dgm:spPr/>
      <dgm:t>
        <a:bodyPr/>
        <a:lstStyle/>
        <a:p>
          <a:pPr algn="ctr"/>
          <a:endParaRPr lang="pl-PL" sz="1800"/>
        </a:p>
      </dgm:t>
    </dgm:pt>
    <dgm:pt modelId="{1BFAEA6E-F5CB-42C9-B4FA-E059B8F965DA}" type="pres">
      <dgm:prSet presAssocID="{06B1FA7B-7CA4-441D-9F98-12E30345AF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8EC5371-AB62-4427-A65D-7E5E9A3DC518}" type="pres">
      <dgm:prSet presAssocID="{23607EF9-3701-463F-A288-0ED205028C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765F5B-CA4D-4D07-B0F6-AE845A10D49C}" type="pres">
      <dgm:prSet presAssocID="{7D182EB4-981E-4B73-ACB5-53FEC260D640}" presName="spacer" presStyleCnt="0"/>
      <dgm:spPr/>
    </dgm:pt>
    <dgm:pt modelId="{E2526A5F-92C9-4C6A-93BC-32E0235D3B19}" type="pres">
      <dgm:prSet presAssocID="{2B1FB871-6EB7-41A5-9863-DA0B8C8A81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9D3535-8281-4DE1-B9E2-616D8EDAAD46}" type="pres">
      <dgm:prSet presAssocID="{A15B130C-CDE6-431B-8E0D-C403C38C1CCA}" presName="spacer" presStyleCnt="0"/>
      <dgm:spPr/>
    </dgm:pt>
    <dgm:pt modelId="{E8DC3CEE-564C-4E07-B1F8-B0F9024A4B63}" type="pres">
      <dgm:prSet presAssocID="{DD5322C2-5448-4851-9D43-E0E3AAFF00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264402-F326-478A-B592-AA2FD569DDBE}" srcId="{06B1FA7B-7CA4-441D-9F98-12E30345AFF2}" destId="{2B1FB871-6EB7-41A5-9863-DA0B8C8A81ED}" srcOrd="1" destOrd="0" parTransId="{27953734-261F-4420-87F3-20F0B4A1C5C1}" sibTransId="{A15B130C-CDE6-431B-8E0D-C403C38C1CCA}"/>
    <dgm:cxn modelId="{52FDB85C-0D64-4CA6-B757-62632805BAA7}" type="presOf" srcId="{2B1FB871-6EB7-41A5-9863-DA0B8C8A81ED}" destId="{E2526A5F-92C9-4C6A-93BC-32E0235D3B19}" srcOrd="0" destOrd="0" presId="urn:microsoft.com/office/officeart/2005/8/layout/vList2"/>
    <dgm:cxn modelId="{88C5FEA5-8A71-43AE-8DCC-D3468A007069}" type="presOf" srcId="{06B1FA7B-7CA4-441D-9F98-12E30345AFF2}" destId="{1BFAEA6E-F5CB-42C9-B4FA-E059B8F965DA}" srcOrd="0" destOrd="0" presId="urn:microsoft.com/office/officeart/2005/8/layout/vList2"/>
    <dgm:cxn modelId="{6DCB2C74-257C-4CB4-9094-88A229124898}" srcId="{06B1FA7B-7CA4-441D-9F98-12E30345AFF2}" destId="{DD5322C2-5448-4851-9D43-E0E3AAFF00CD}" srcOrd="2" destOrd="0" parTransId="{E3A0F49C-1A2F-4EE9-9075-9E6B512FB1EA}" sibTransId="{D62D8DFE-371D-407D-9C89-7ADE5B8744E4}"/>
    <dgm:cxn modelId="{12900DD5-EA0C-40FA-847C-433E2B7DCD00}" type="presOf" srcId="{DD5322C2-5448-4851-9D43-E0E3AAFF00CD}" destId="{E8DC3CEE-564C-4E07-B1F8-B0F9024A4B63}" srcOrd="0" destOrd="0" presId="urn:microsoft.com/office/officeart/2005/8/layout/vList2"/>
    <dgm:cxn modelId="{74181634-DA08-41D6-8FD0-7118DF2D46F5}" type="presOf" srcId="{23607EF9-3701-463F-A288-0ED205028C99}" destId="{58EC5371-AB62-4427-A65D-7E5E9A3DC518}" srcOrd="0" destOrd="0" presId="urn:microsoft.com/office/officeart/2005/8/layout/vList2"/>
    <dgm:cxn modelId="{2D0959F5-B8B1-4B1B-A087-A650A7357B0E}" srcId="{06B1FA7B-7CA4-441D-9F98-12E30345AFF2}" destId="{23607EF9-3701-463F-A288-0ED205028C99}" srcOrd="0" destOrd="0" parTransId="{D3D77E8D-4068-4476-8020-78673CB24EF2}" sibTransId="{7D182EB4-981E-4B73-ACB5-53FEC260D640}"/>
    <dgm:cxn modelId="{2F66C837-C08F-47F5-8578-54B24CC959E3}" type="presParOf" srcId="{1BFAEA6E-F5CB-42C9-B4FA-E059B8F965DA}" destId="{58EC5371-AB62-4427-A65D-7E5E9A3DC518}" srcOrd="0" destOrd="0" presId="urn:microsoft.com/office/officeart/2005/8/layout/vList2"/>
    <dgm:cxn modelId="{B8FA5399-4B7F-4157-86C9-6F8AB992790F}" type="presParOf" srcId="{1BFAEA6E-F5CB-42C9-B4FA-E059B8F965DA}" destId="{8F765F5B-CA4D-4D07-B0F6-AE845A10D49C}" srcOrd="1" destOrd="0" presId="urn:microsoft.com/office/officeart/2005/8/layout/vList2"/>
    <dgm:cxn modelId="{4207D478-ED2B-45DB-9BA1-0DF4746CC6D6}" type="presParOf" srcId="{1BFAEA6E-F5CB-42C9-B4FA-E059B8F965DA}" destId="{E2526A5F-92C9-4C6A-93BC-32E0235D3B19}" srcOrd="2" destOrd="0" presId="urn:microsoft.com/office/officeart/2005/8/layout/vList2"/>
    <dgm:cxn modelId="{AF4C8854-E2E0-4C34-B704-8B7B8539682D}" type="presParOf" srcId="{1BFAEA6E-F5CB-42C9-B4FA-E059B8F965DA}" destId="{419D3535-8281-4DE1-B9E2-616D8EDAAD46}" srcOrd="3" destOrd="0" presId="urn:microsoft.com/office/officeart/2005/8/layout/vList2"/>
    <dgm:cxn modelId="{61359AD6-5E93-40E7-9A67-EFAA611BA5E7}" type="presParOf" srcId="{1BFAEA6E-F5CB-42C9-B4FA-E059B8F965DA}" destId="{E8DC3CEE-564C-4E07-B1F8-B0F9024A4B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D8A645-740A-48B4-B078-6CC1E305D3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F5C67A-F745-4FE0-B52F-71421EDEEBC1}">
      <dgm:prSet custT="1"/>
      <dgm:spPr/>
      <dgm:t>
        <a:bodyPr/>
        <a:lstStyle/>
        <a:p>
          <a:pPr algn="ctr" rtl="0"/>
          <a:r>
            <a:rPr lang="pl-PL" sz="2000" smtClean="0"/>
            <a:t>Odpowiada za fizyczne odwzorowanie lokalizacji w magazynie</a:t>
          </a:r>
          <a:endParaRPr lang="pl-PL" sz="2000"/>
        </a:p>
      </dgm:t>
    </dgm:pt>
    <dgm:pt modelId="{73B23E61-9471-4F34-A426-4B8C98AD9766}" type="parTrans" cxnId="{854093A6-BB25-4631-B945-C854D09A4F10}">
      <dgm:prSet/>
      <dgm:spPr/>
      <dgm:t>
        <a:bodyPr/>
        <a:lstStyle/>
        <a:p>
          <a:endParaRPr lang="pl-PL" sz="2000"/>
        </a:p>
      </dgm:t>
    </dgm:pt>
    <dgm:pt modelId="{E766EEEF-3244-4633-A4AE-F8E8113A146B}" type="sibTrans" cxnId="{854093A6-BB25-4631-B945-C854D09A4F10}">
      <dgm:prSet/>
      <dgm:spPr/>
      <dgm:t>
        <a:bodyPr/>
        <a:lstStyle/>
        <a:p>
          <a:endParaRPr lang="pl-PL" sz="2000"/>
        </a:p>
      </dgm:t>
    </dgm:pt>
    <dgm:pt modelId="{B09D32DD-34A3-4AA8-9486-229B18FEEE89}">
      <dgm:prSet custT="1"/>
      <dgm:spPr/>
      <dgm:t>
        <a:bodyPr/>
        <a:lstStyle/>
        <a:p>
          <a:pPr algn="ctr" rtl="0"/>
          <a:r>
            <a:rPr lang="pl-PL" sz="2000" dirty="0" smtClean="0"/>
            <a:t>Umożliwia powiązanie lokalizacji z produktami (wykorzystywane np. przy definiowaniu miejsc zbiórki)</a:t>
          </a:r>
          <a:endParaRPr lang="pl-PL" sz="2000" dirty="0"/>
        </a:p>
      </dgm:t>
    </dgm:pt>
    <dgm:pt modelId="{1269155C-619A-4B1E-B1D1-50DBB54749B4}" type="parTrans" cxnId="{14A53BCD-0BEE-447A-8C34-671C7E81805E}">
      <dgm:prSet/>
      <dgm:spPr/>
      <dgm:t>
        <a:bodyPr/>
        <a:lstStyle/>
        <a:p>
          <a:endParaRPr lang="pl-PL" sz="2000"/>
        </a:p>
      </dgm:t>
    </dgm:pt>
    <dgm:pt modelId="{8BBB1D81-CC0C-40EC-B9A8-9FF0066AD709}" type="sibTrans" cxnId="{14A53BCD-0BEE-447A-8C34-671C7E81805E}">
      <dgm:prSet/>
      <dgm:spPr/>
      <dgm:t>
        <a:bodyPr/>
        <a:lstStyle/>
        <a:p>
          <a:endParaRPr lang="pl-PL" sz="2000"/>
        </a:p>
      </dgm:t>
    </dgm:pt>
    <dgm:pt modelId="{57619881-B137-41EA-A08F-53791195B800}">
      <dgm:prSet custT="1"/>
      <dgm:spPr/>
      <dgm:t>
        <a:bodyPr/>
        <a:lstStyle/>
        <a:p>
          <a:pPr algn="ctr" rtl="0"/>
          <a:r>
            <a:rPr lang="pl-PL" sz="2000" dirty="0" smtClean="0"/>
            <a:t>Umożliwia podgląd zawartości wybranej lokalizacji</a:t>
          </a:r>
          <a:endParaRPr lang="pl-PL" sz="2000" dirty="0"/>
        </a:p>
      </dgm:t>
    </dgm:pt>
    <dgm:pt modelId="{546A4C31-555A-44DD-9354-244220350567}" type="parTrans" cxnId="{89F51CAA-7258-454D-99B6-EA41A3CB37AF}">
      <dgm:prSet/>
      <dgm:spPr/>
      <dgm:t>
        <a:bodyPr/>
        <a:lstStyle/>
        <a:p>
          <a:endParaRPr lang="pl-PL" sz="2000"/>
        </a:p>
      </dgm:t>
    </dgm:pt>
    <dgm:pt modelId="{9A219C7B-4F0A-4282-98AD-C305E5042FCC}" type="sibTrans" cxnId="{89F51CAA-7258-454D-99B6-EA41A3CB37AF}">
      <dgm:prSet/>
      <dgm:spPr/>
      <dgm:t>
        <a:bodyPr/>
        <a:lstStyle/>
        <a:p>
          <a:endParaRPr lang="pl-PL" sz="2000"/>
        </a:p>
      </dgm:t>
    </dgm:pt>
    <dgm:pt modelId="{5B2BD3BB-72A2-4E55-93D9-F1EE01120A91}" type="pres">
      <dgm:prSet presAssocID="{27D8A645-740A-48B4-B078-6CC1E305D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F9F59B-DFCA-4432-A328-AE673A5B71DC}" type="pres">
      <dgm:prSet presAssocID="{92F5C67A-F745-4FE0-B52F-71421EDEEB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510D1F-5C90-4601-8FFC-8BC1A70DC0CC}" type="pres">
      <dgm:prSet presAssocID="{E766EEEF-3244-4633-A4AE-F8E8113A146B}" presName="spacer" presStyleCnt="0"/>
      <dgm:spPr/>
    </dgm:pt>
    <dgm:pt modelId="{E113C7E1-0594-4288-B2C8-19104A9EAFEE}" type="pres">
      <dgm:prSet presAssocID="{B09D32DD-34A3-4AA8-9486-229B18FEEE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8C5A82-DBCD-4F1E-B794-4ACE3F3AE6D2}" type="pres">
      <dgm:prSet presAssocID="{8BBB1D81-CC0C-40EC-B9A8-9FF0066AD709}" presName="spacer" presStyleCnt="0"/>
      <dgm:spPr/>
    </dgm:pt>
    <dgm:pt modelId="{5834E566-95F6-4B68-891E-00E8069ECE09}" type="pres">
      <dgm:prSet presAssocID="{57619881-B137-41EA-A08F-53791195B8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EFE81F8-E481-4DA5-B173-1EB12BF77B81}" type="presOf" srcId="{27D8A645-740A-48B4-B078-6CC1E305D33A}" destId="{5B2BD3BB-72A2-4E55-93D9-F1EE01120A91}" srcOrd="0" destOrd="0" presId="urn:microsoft.com/office/officeart/2005/8/layout/vList2"/>
    <dgm:cxn modelId="{22BD97FE-A25D-444E-90EF-D380BD0AFCF2}" type="presOf" srcId="{92F5C67A-F745-4FE0-B52F-71421EDEEBC1}" destId="{C9F9F59B-DFCA-4432-A328-AE673A5B71DC}" srcOrd="0" destOrd="0" presId="urn:microsoft.com/office/officeart/2005/8/layout/vList2"/>
    <dgm:cxn modelId="{854093A6-BB25-4631-B945-C854D09A4F10}" srcId="{27D8A645-740A-48B4-B078-6CC1E305D33A}" destId="{92F5C67A-F745-4FE0-B52F-71421EDEEBC1}" srcOrd="0" destOrd="0" parTransId="{73B23E61-9471-4F34-A426-4B8C98AD9766}" sibTransId="{E766EEEF-3244-4633-A4AE-F8E8113A146B}"/>
    <dgm:cxn modelId="{C69EBBE2-4020-4F63-966D-BE0D85BDFCAF}" type="presOf" srcId="{57619881-B137-41EA-A08F-53791195B800}" destId="{5834E566-95F6-4B68-891E-00E8069ECE09}" srcOrd="0" destOrd="0" presId="urn:microsoft.com/office/officeart/2005/8/layout/vList2"/>
    <dgm:cxn modelId="{89F51CAA-7258-454D-99B6-EA41A3CB37AF}" srcId="{27D8A645-740A-48B4-B078-6CC1E305D33A}" destId="{57619881-B137-41EA-A08F-53791195B800}" srcOrd="2" destOrd="0" parTransId="{546A4C31-555A-44DD-9354-244220350567}" sibTransId="{9A219C7B-4F0A-4282-98AD-C305E5042FCC}"/>
    <dgm:cxn modelId="{4C71BF55-3A8F-4500-A39B-70D0CCDBE017}" type="presOf" srcId="{B09D32DD-34A3-4AA8-9486-229B18FEEE89}" destId="{E113C7E1-0594-4288-B2C8-19104A9EAFEE}" srcOrd="0" destOrd="0" presId="urn:microsoft.com/office/officeart/2005/8/layout/vList2"/>
    <dgm:cxn modelId="{14A53BCD-0BEE-447A-8C34-671C7E81805E}" srcId="{27D8A645-740A-48B4-B078-6CC1E305D33A}" destId="{B09D32DD-34A3-4AA8-9486-229B18FEEE89}" srcOrd="1" destOrd="0" parTransId="{1269155C-619A-4B1E-B1D1-50DBB54749B4}" sibTransId="{8BBB1D81-CC0C-40EC-B9A8-9FF0066AD709}"/>
    <dgm:cxn modelId="{8DA2736F-5468-4260-8ED1-87A33EB3C6B1}" type="presParOf" srcId="{5B2BD3BB-72A2-4E55-93D9-F1EE01120A91}" destId="{C9F9F59B-DFCA-4432-A328-AE673A5B71DC}" srcOrd="0" destOrd="0" presId="urn:microsoft.com/office/officeart/2005/8/layout/vList2"/>
    <dgm:cxn modelId="{F5B67687-666A-4B23-A72A-2F7BCDA500E3}" type="presParOf" srcId="{5B2BD3BB-72A2-4E55-93D9-F1EE01120A91}" destId="{2E510D1F-5C90-4601-8FFC-8BC1A70DC0CC}" srcOrd="1" destOrd="0" presId="urn:microsoft.com/office/officeart/2005/8/layout/vList2"/>
    <dgm:cxn modelId="{AB040C30-AB5D-4258-A2D7-7A8DE913AAE2}" type="presParOf" srcId="{5B2BD3BB-72A2-4E55-93D9-F1EE01120A91}" destId="{E113C7E1-0594-4288-B2C8-19104A9EAFEE}" srcOrd="2" destOrd="0" presId="urn:microsoft.com/office/officeart/2005/8/layout/vList2"/>
    <dgm:cxn modelId="{BA21CC42-D70B-4D16-A795-003E193D6563}" type="presParOf" srcId="{5B2BD3BB-72A2-4E55-93D9-F1EE01120A91}" destId="{648C5A82-DBCD-4F1E-B794-4ACE3F3AE6D2}" srcOrd="3" destOrd="0" presId="urn:microsoft.com/office/officeart/2005/8/layout/vList2"/>
    <dgm:cxn modelId="{5EBCED10-BEE3-46CA-B63F-F7811A299E69}" type="presParOf" srcId="{5B2BD3BB-72A2-4E55-93D9-F1EE01120A91}" destId="{5834E566-95F6-4B68-891E-00E8069ECE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DC2AAF-642D-4679-B1C0-AFC42943CE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F2EAE6-E6D8-4D2A-8814-D779FEC0C642}">
      <dgm:prSet custT="1"/>
      <dgm:spPr/>
      <dgm:t>
        <a:bodyPr/>
        <a:lstStyle/>
        <a:p>
          <a:pPr algn="ctr" rtl="0"/>
          <a:r>
            <a:rPr lang="pl-PL" sz="2400" dirty="0" smtClean="0"/>
            <a:t>Możliwość przeglądania danych z dokładnością do nośnika magazynowego</a:t>
          </a:r>
          <a:endParaRPr lang="pl-PL" sz="2400" dirty="0"/>
        </a:p>
      </dgm:t>
    </dgm:pt>
    <dgm:pt modelId="{1331F922-98C9-46EC-BB6B-2D638F7474BD}" type="parTrans" cxnId="{2C44427C-E408-4007-B578-CF5BDC2EAD02}">
      <dgm:prSet/>
      <dgm:spPr/>
      <dgm:t>
        <a:bodyPr/>
        <a:lstStyle/>
        <a:p>
          <a:endParaRPr lang="pl-PL"/>
        </a:p>
      </dgm:t>
    </dgm:pt>
    <dgm:pt modelId="{6DE67631-346B-45B3-9BAD-9FA0EA5AA704}" type="sibTrans" cxnId="{2C44427C-E408-4007-B578-CF5BDC2EAD02}">
      <dgm:prSet/>
      <dgm:spPr/>
      <dgm:t>
        <a:bodyPr/>
        <a:lstStyle/>
        <a:p>
          <a:endParaRPr lang="pl-PL"/>
        </a:p>
      </dgm:t>
    </dgm:pt>
    <dgm:pt modelId="{1C537A66-3563-4060-BA78-1C746EC36664}">
      <dgm:prSet custT="1"/>
      <dgm:spPr/>
      <dgm:t>
        <a:bodyPr/>
        <a:lstStyle/>
        <a:p>
          <a:pPr algn="ctr" rtl="0"/>
          <a:r>
            <a:rPr lang="pl-PL" sz="2400" dirty="0" smtClean="0"/>
            <a:t>Przeglądanie detali (zawartości nośnika) z dokładnością do cech atrybutów wybranego towaru</a:t>
          </a:r>
          <a:endParaRPr lang="pl-PL" sz="2400" dirty="0"/>
        </a:p>
      </dgm:t>
    </dgm:pt>
    <dgm:pt modelId="{498CBF27-009B-4139-B314-4441093CB952}" type="parTrans" cxnId="{5200C17E-217C-4E3A-B0DF-046362F9D2D3}">
      <dgm:prSet/>
      <dgm:spPr/>
      <dgm:t>
        <a:bodyPr/>
        <a:lstStyle/>
        <a:p>
          <a:endParaRPr lang="pl-PL"/>
        </a:p>
      </dgm:t>
    </dgm:pt>
    <dgm:pt modelId="{BBFBC81C-06D7-4A4F-A3AF-B625D5AE7091}" type="sibTrans" cxnId="{5200C17E-217C-4E3A-B0DF-046362F9D2D3}">
      <dgm:prSet/>
      <dgm:spPr/>
      <dgm:t>
        <a:bodyPr/>
        <a:lstStyle/>
        <a:p>
          <a:endParaRPr lang="pl-PL"/>
        </a:p>
      </dgm:t>
    </dgm:pt>
    <dgm:pt modelId="{58E348E0-FFBE-40FE-948E-58592EFB21B3}" type="pres">
      <dgm:prSet presAssocID="{9CDC2AAF-642D-4679-B1C0-AFC42943CE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99D7E4-A0C6-4501-97EE-6069822BE214}" type="pres">
      <dgm:prSet presAssocID="{91F2EAE6-E6D8-4D2A-8814-D779FEC0C642}" presName="parentText" presStyleLbl="node1" presStyleIdx="0" presStyleCnt="2" custScaleY="1134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F5E0C5-0E8D-4A53-8D6E-4673B8666D01}" type="pres">
      <dgm:prSet presAssocID="{6DE67631-346B-45B3-9BAD-9FA0EA5AA704}" presName="spacer" presStyleCnt="0"/>
      <dgm:spPr/>
    </dgm:pt>
    <dgm:pt modelId="{6A259D0B-A20F-45EC-8CEA-30E756F268D0}" type="pres">
      <dgm:prSet presAssocID="{1C537A66-3563-4060-BA78-1C746EC36664}" presName="parentText" presStyleLbl="node1" presStyleIdx="1" presStyleCnt="2" custScaleY="111910" custLinFactY="10215" custLinFactNeighborX="3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200C17E-217C-4E3A-B0DF-046362F9D2D3}" srcId="{9CDC2AAF-642D-4679-B1C0-AFC42943CE84}" destId="{1C537A66-3563-4060-BA78-1C746EC36664}" srcOrd="1" destOrd="0" parTransId="{498CBF27-009B-4139-B314-4441093CB952}" sibTransId="{BBFBC81C-06D7-4A4F-A3AF-B625D5AE7091}"/>
    <dgm:cxn modelId="{35B0EF58-09FC-4082-8823-C9D9E23A625D}" type="presOf" srcId="{91F2EAE6-E6D8-4D2A-8814-D779FEC0C642}" destId="{1C99D7E4-A0C6-4501-97EE-6069822BE214}" srcOrd="0" destOrd="0" presId="urn:microsoft.com/office/officeart/2005/8/layout/vList2"/>
    <dgm:cxn modelId="{2C44427C-E408-4007-B578-CF5BDC2EAD02}" srcId="{9CDC2AAF-642D-4679-B1C0-AFC42943CE84}" destId="{91F2EAE6-E6D8-4D2A-8814-D779FEC0C642}" srcOrd="0" destOrd="0" parTransId="{1331F922-98C9-46EC-BB6B-2D638F7474BD}" sibTransId="{6DE67631-346B-45B3-9BAD-9FA0EA5AA704}"/>
    <dgm:cxn modelId="{22A5FAD6-056E-4844-866A-93E9A7D180EE}" type="presOf" srcId="{9CDC2AAF-642D-4679-B1C0-AFC42943CE84}" destId="{58E348E0-FFBE-40FE-948E-58592EFB21B3}" srcOrd="0" destOrd="0" presId="urn:microsoft.com/office/officeart/2005/8/layout/vList2"/>
    <dgm:cxn modelId="{78EE2AD0-DAC7-4AAB-A486-3ED64E22CB26}" type="presOf" srcId="{1C537A66-3563-4060-BA78-1C746EC36664}" destId="{6A259D0B-A20F-45EC-8CEA-30E756F268D0}" srcOrd="0" destOrd="0" presId="urn:microsoft.com/office/officeart/2005/8/layout/vList2"/>
    <dgm:cxn modelId="{008FB1E0-CBD2-461C-A0AB-EECF4684360D}" type="presParOf" srcId="{58E348E0-FFBE-40FE-948E-58592EFB21B3}" destId="{1C99D7E4-A0C6-4501-97EE-6069822BE214}" srcOrd="0" destOrd="0" presId="urn:microsoft.com/office/officeart/2005/8/layout/vList2"/>
    <dgm:cxn modelId="{8D8C98C4-684C-431D-92EC-1B26BA7E609C}" type="presParOf" srcId="{58E348E0-FFBE-40FE-948E-58592EFB21B3}" destId="{69F5E0C5-0E8D-4A53-8D6E-4673B8666D01}" srcOrd="1" destOrd="0" presId="urn:microsoft.com/office/officeart/2005/8/layout/vList2"/>
    <dgm:cxn modelId="{270DEE64-68DB-4CC9-8483-6ECDB8D6ADBF}" type="presParOf" srcId="{58E348E0-FFBE-40FE-948E-58592EFB21B3}" destId="{6A259D0B-A20F-45EC-8CEA-30E756F268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0152A0-7BD9-4209-A025-1982E26CB9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523CFD8-DC7C-4AB7-B7D1-079170AA6F60}">
      <dgm:prSet/>
      <dgm:spPr/>
      <dgm:t>
        <a:bodyPr/>
        <a:lstStyle/>
        <a:p>
          <a:pPr algn="ctr" rtl="0"/>
          <a:r>
            <a:rPr lang="pl-PL" dirty="0" smtClean="0"/>
            <a:t>Dynamiczne menu dostosowane do potrzeb użytkownika</a:t>
          </a:r>
          <a:endParaRPr lang="pl-PL" dirty="0"/>
        </a:p>
      </dgm:t>
    </dgm:pt>
    <dgm:pt modelId="{8E6D4BB7-D0AD-45BE-A73F-FDB642A4C912}" type="parTrans" cxnId="{4A534B05-F9F8-48AC-BB00-56C10FD6923A}">
      <dgm:prSet/>
      <dgm:spPr/>
      <dgm:t>
        <a:bodyPr/>
        <a:lstStyle/>
        <a:p>
          <a:pPr algn="ctr"/>
          <a:endParaRPr lang="pl-PL"/>
        </a:p>
      </dgm:t>
    </dgm:pt>
    <dgm:pt modelId="{8863BEED-11AA-4B14-84EF-4D7B45E10A2C}" type="sibTrans" cxnId="{4A534B05-F9F8-48AC-BB00-56C10FD6923A}">
      <dgm:prSet/>
      <dgm:spPr/>
      <dgm:t>
        <a:bodyPr/>
        <a:lstStyle/>
        <a:p>
          <a:pPr algn="ctr"/>
          <a:endParaRPr lang="pl-PL"/>
        </a:p>
      </dgm:t>
    </dgm:pt>
    <dgm:pt modelId="{64DD62F8-C39B-4845-A3F0-8ECEBD3A41F9}">
      <dgm:prSet/>
      <dgm:spPr/>
      <dgm:t>
        <a:bodyPr/>
        <a:lstStyle/>
        <a:p>
          <a:pPr algn="ctr" rtl="0"/>
          <a:r>
            <a:rPr lang="pl-PL" smtClean="0"/>
            <a:t>System zakładek ułatwiający przeglądanie danych</a:t>
          </a:r>
          <a:endParaRPr lang="pl-PL"/>
        </a:p>
      </dgm:t>
    </dgm:pt>
    <dgm:pt modelId="{2EDFF5A2-504E-4183-A92A-93E9BFBBD517}" type="parTrans" cxnId="{18CDB7A4-726D-4338-B987-0BEFB125F037}">
      <dgm:prSet/>
      <dgm:spPr/>
      <dgm:t>
        <a:bodyPr/>
        <a:lstStyle/>
        <a:p>
          <a:pPr algn="ctr"/>
          <a:endParaRPr lang="pl-PL"/>
        </a:p>
      </dgm:t>
    </dgm:pt>
    <dgm:pt modelId="{D293D2B7-437A-43E0-B176-B0D46FB35C68}" type="sibTrans" cxnId="{18CDB7A4-726D-4338-B987-0BEFB125F037}">
      <dgm:prSet/>
      <dgm:spPr/>
      <dgm:t>
        <a:bodyPr/>
        <a:lstStyle/>
        <a:p>
          <a:pPr algn="ctr"/>
          <a:endParaRPr lang="pl-PL"/>
        </a:p>
      </dgm:t>
    </dgm:pt>
    <dgm:pt modelId="{03E85953-0D99-47BA-B501-72A593F0891E}">
      <dgm:prSet/>
      <dgm:spPr/>
      <dgm:t>
        <a:bodyPr/>
        <a:lstStyle/>
        <a:p>
          <a:pPr algn="ctr" rtl="0"/>
          <a:r>
            <a:rPr lang="pl-PL" dirty="0" smtClean="0"/>
            <a:t>Kolorowanie wierszy w zależności od zawartości</a:t>
          </a:r>
          <a:endParaRPr lang="pl-PL" dirty="0"/>
        </a:p>
      </dgm:t>
    </dgm:pt>
    <dgm:pt modelId="{7C2F5D53-7A36-47BD-B5AC-6119D8B88CC7}" type="parTrans" cxnId="{15B206DE-61D0-42CE-87F2-C4CDC2113B0A}">
      <dgm:prSet/>
      <dgm:spPr/>
      <dgm:t>
        <a:bodyPr/>
        <a:lstStyle/>
        <a:p>
          <a:pPr algn="ctr"/>
          <a:endParaRPr lang="pl-PL"/>
        </a:p>
      </dgm:t>
    </dgm:pt>
    <dgm:pt modelId="{D78E8B11-8EFD-4404-AADD-28F5EB2EC3F7}" type="sibTrans" cxnId="{15B206DE-61D0-42CE-87F2-C4CDC2113B0A}">
      <dgm:prSet/>
      <dgm:spPr/>
      <dgm:t>
        <a:bodyPr/>
        <a:lstStyle/>
        <a:p>
          <a:pPr algn="ctr"/>
          <a:endParaRPr lang="pl-PL"/>
        </a:p>
      </dgm:t>
    </dgm:pt>
    <dgm:pt modelId="{7D49CD31-BA47-46A6-AFED-FD35072097D1}">
      <dgm:prSet/>
      <dgm:spPr/>
      <dgm:t>
        <a:bodyPr/>
        <a:lstStyle/>
        <a:p>
          <a:pPr algn="ctr" rtl="0"/>
          <a:r>
            <a:rPr lang="pl-PL" dirty="0" smtClean="0"/>
            <a:t>Eksport danych m.in. w formacie zgodnym z MS Excel</a:t>
          </a:r>
          <a:endParaRPr lang="pl-PL" dirty="0"/>
        </a:p>
      </dgm:t>
    </dgm:pt>
    <dgm:pt modelId="{B5B041FB-2488-44E5-8AED-39747A8EA9D0}" type="parTrans" cxnId="{52D0B812-11BD-4987-8F56-37B40669E73C}">
      <dgm:prSet/>
      <dgm:spPr/>
      <dgm:t>
        <a:bodyPr/>
        <a:lstStyle/>
        <a:p>
          <a:pPr algn="ctr"/>
          <a:endParaRPr lang="pl-PL"/>
        </a:p>
      </dgm:t>
    </dgm:pt>
    <dgm:pt modelId="{2D4DC954-095D-4A40-A21C-26284AC16204}" type="sibTrans" cxnId="{52D0B812-11BD-4987-8F56-37B40669E73C}">
      <dgm:prSet/>
      <dgm:spPr/>
      <dgm:t>
        <a:bodyPr/>
        <a:lstStyle/>
        <a:p>
          <a:pPr algn="ctr"/>
          <a:endParaRPr lang="pl-PL"/>
        </a:p>
      </dgm:t>
    </dgm:pt>
    <dgm:pt modelId="{73EA2258-6B39-4ADA-87AB-A542B07735C5}">
      <dgm:prSet/>
      <dgm:spPr/>
      <dgm:t>
        <a:bodyPr/>
        <a:lstStyle/>
        <a:p>
          <a:pPr algn="ctr" rtl="0"/>
          <a:r>
            <a:rPr lang="pl-PL" dirty="0" smtClean="0"/>
            <a:t>Wydruk przeglądanych danych</a:t>
          </a:r>
          <a:endParaRPr lang="pl-PL" dirty="0"/>
        </a:p>
      </dgm:t>
    </dgm:pt>
    <dgm:pt modelId="{FA4705C7-2D4C-412F-9AC2-EC8B6D1E27AF}" type="parTrans" cxnId="{7BD7122A-ED62-4B92-BEBF-486C5251E201}">
      <dgm:prSet/>
      <dgm:spPr/>
      <dgm:t>
        <a:bodyPr/>
        <a:lstStyle/>
        <a:p>
          <a:pPr algn="ctr"/>
          <a:endParaRPr lang="pl-PL"/>
        </a:p>
      </dgm:t>
    </dgm:pt>
    <dgm:pt modelId="{B948086B-3B5E-485F-8A38-5C7BB940653C}" type="sibTrans" cxnId="{7BD7122A-ED62-4B92-BEBF-486C5251E201}">
      <dgm:prSet/>
      <dgm:spPr/>
      <dgm:t>
        <a:bodyPr/>
        <a:lstStyle/>
        <a:p>
          <a:pPr algn="ctr"/>
          <a:endParaRPr lang="pl-PL"/>
        </a:p>
      </dgm:t>
    </dgm:pt>
    <dgm:pt modelId="{CF11FA09-B83B-4CF0-B31C-1E34D43CC3FF}" type="pres">
      <dgm:prSet presAssocID="{320152A0-7BD9-4209-A025-1982E26CB9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A974B2-BDE4-427F-B605-1C8A6E9B5B9B}" type="pres">
      <dgm:prSet presAssocID="{7523CFD8-DC7C-4AB7-B7D1-079170AA6F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F10FAE-990B-41BE-AC42-EB82FD3C84CF}" type="pres">
      <dgm:prSet presAssocID="{8863BEED-11AA-4B14-84EF-4D7B45E10A2C}" presName="spacer" presStyleCnt="0"/>
      <dgm:spPr/>
    </dgm:pt>
    <dgm:pt modelId="{FFAADDFF-5E39-4E9B-A961-BD152B7CEB8B}" type="pres">
      <dgm:prSet presAssocID="{64DD62F8-C39B-4845-A3F0-8ECEBD3A41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6A24A9-17EC-436B-BCE9-5D7C25C6AFEE}" type="pres">
      <dgm:prSet presAssocID="{D293D2B7-437A-43E0-B176-B0D46FB35C68}" presName="spacer" presStyleCnt="0"/>
      <dgm:spPr/>
    </dgm:pt>
    <dgm:pt modelId="{6A21762E-7AA9-4E88-8423-351E528A88A5}" type="pres">
      <dgm:prSet presAssocID="{03E85953-0D99-47BA-B501-72A593F089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E6ACBC-096E-4BA4-BE3D-4262770CDD4A}" type="pres">
      <dgm:prSet presAssocID="{D78E8B11-8EFD-4404-AADD-28F5EB2EC3F7}" presName="spacer" presStyleCnt="0"/>
      <dgm:spPr/>
    </dgm:pt>
    <dgm:pt modelId="{6D5DD13C-23A2-4FF1-A716-D1A279343458}" type="pres">
      <dgm:prSet presAssocID="{7D49CD31-BA47-46A6-AFED-FD35072097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A23CC1-E8BB-4D26-8F18-A712B6B49784}" type="pres">
      <dgm:prSet presAssocID="{2D4DC954-095D-4A40-A21C-26284AC16204}" presName="spacer" presStyleCnt="0"/>
      <dgm:spPr/>
    </dgm:pt>
    <dgm:pt modelId="{1CD1EBC7-7E7B-4B1A-8CDC-6CDBBE85E9BC}" type="pres">
      <dgm:prSet presAssocID="{73EA2258-6B39-4ADA-87AB-A542B07735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F733F4-E772-40AB-BC05-126E0F2E50E1}" type="presOf" srcId="{7D49CD31-BA47-46A6-AFED-FD35072097D1}" destId="{6D5DD13C-23A2-4FF1-A716-D1A279343458}" srcOrd="0" destOrd="0" presId="urn:microsoft.com/office/officeart/2005/8/layout/vList2"/>
    <dgm:cxn modelId="{7BD7122A-ED62-4B92-BEBF-486C5251E201}" srcId="{320152A0-7BD9-4209-A025-1982E26CB98C}" destId="{73EA2258-6B39-4ADA-87AB-A542B07735C5}" srcOrd="4" destOrd="0" parTransId="{FA4705C7-2D4C-412F-9AC2-EC8B6D1E27AF}" sibTransId="{B948086B-3B5E-485F-8A38-5C7BB940653C}"/>
    <dgm:cxn modelId="{AB3249A9-C855-4400-9596-1D7FAF43A8FE}" type="presOf" srcId="{03E85953-0D99-47BA-B501-72A593F0891E}" destId="{6A21762E-7AA9-4E88-8423-351E528A88A5}" srcOrd="0" destOrd="0" presId="urn:microsoft.com/office/officeart/2005/8/layout/vList2"/>
    <dgm:cxn modelId="{F9F71145-1508-4B38-BB0D-DA17E53CD967}" type="presOf" srcId="{320152A0-7BD9-4209-A025-1982E26CB98C}" destId="{CF11FA09-B83B-4CF0-B31C-1E34D43CC3FF}" srcOrd="0" destOrd="0" presId="urn:microsoft.com/office/officeart/2005/8/layout/vList2"/>
    <dgm:cxn modelId="{A5080E86-BF9A-45A4-A9B4-B8C40E9B2DCB}" type="presOf" srcId="{64DD62F8-C39B-4845-A3F0-8ECEBD3A41F9}" destId="{FFAADDFF-5E39-4E9B-A961-BD152B7CEB8B}" srcOrd="0" destOrd="0" presId="urn:microsoft.com/office/officeart/2005/8/layout/vList2"/>
    <dgm:cxn modelId="{15B206DE-61D0-42CE-87F2-C4CDC2113B0A}" srcId="{320152A0-7BD9-4209-A025-1982E26CB98C}" destId="{03E85953-0D99-47BA-B501-72A593F0891E}" srcOrd="2" destOrd="0" parTransId="{7C2F5D53-7A36-47BD-B5AC-6119D8B88CC7}" sibTransId="{D78E8B11-8EFD-4404-AADD-28F5EB2EC3F7}"/>
    <dgm:cxn modelId="{4A534B05-F9F8-48AC-BB00-56C10FD6923A}" srcId="{320152A0-7BD9-4209-A025-1982E26CB98C}" destId="{7523CFD8-DC7C-4AB7-B7D1-079170AA6F60}" srcOrd="0" destOrd="0" parTransId="{8E6D4BB7-D0AD-45BE-A73F-FDB642A4C912}" sibTransId="{8863BEED-11AA-4B14-84EF-4D7B45E10A2C}"/>
    <dgm:cxn modelId="{631B59CA-4733-497B-A42D-A3D9D8739290}" type="presOf" srcId="{73EA2258-6B39-4ADA-87AB-A542B07735C5}" destId="{1CD1EBC7-7E7B-4B1A-8CDC-6CDBBE85E9BC}" srcOrd="0" destOrd="0" presId="urn:microsoft.com/office/officeart/2005/8/layout/vList2"/>
    <dgm:cxn modelId="{54DA4FF8-7725-4553-BC5D-82D824172509}" type="presOf" srcId="{7523CFD8-DC7C-4AB7-B7D1-079170AA6F60}" destId="{8DA974B2-BDE4-427F-B605-1C8A6E9B5B9B}" srcOrd="0" destOrd="0" presId="urn:microsoft.com/office/officeart/2005/8/layout/vList2"/>
    <dgm:cxn modelId="{18CDB7A4-726D-4338-B987-0BEFB125F037}" srcId="{320152A0-7BD9-4209-A025-1982E26CB98C}" destId="{64DD62F8-C39B-4845-A3F0-8ECEBD3A41F9}" srcOrd="1" destOrd="0" parTransId="{2EDFF5A2-504E-4183-A92A-93E9BFBBD517}" sibTransId="{D293D2B7-437A-43E0-B176-B0D46FB35C68}"/>
    <dgm:cxn modelId="{52D0B812-11BD-4987-8F56-37B40669E73C}" srcId="{320152A0-7BD9-4209-A025-1982E26CB98C}" destId="{7D49CD31-BA47-46A6-AFED-FD35072097D1}" srcOrd="3" destOrd="0" parTransId="{B5B041FB-2488-44E5-8AED-39747A8EA9D0}" sibTransId="{2D4DC954-095D-4A40-A21C-26284AC16204}"/>
    <dgm:cxn modelId="{B31A8629-328E-4EB8-9C8D-6580C14727F0}" type="presParOf" srcId="{CF11FA09-B83B-4CF0-B31C-1E34D43CC3FF}" destId="{8DA974B2-BDE4-427F-B605-1C8A6E9B5B9B}" srcOrd="0" destOrd="0" presId="urn:microsoft.com/office/officeart/2005/8/layout/vList2"/>
    <dgm:cxn modelId="{D1BCE6E5-74A6-495C-92FC-E4E325077C53}" type="presParOf" srcId="{CF11FA09-B83B-4CF0-B31C-1E34D43CC3FF}" destId="{B5F10FAE-990B-41BE-AC42-EB82FD3C84CF}" srcOrd="1" destOrd="0" presId="urn:microsoft.com/office/officeart/2005/8/layout/vList2"/>
    <dgm:cxn modelId="{2450A933-0B03-4C50-B118-7D914F0ACB1D}" type="presParOf" srcId="{CF11FA09-B83B-4CF0-B31C-1E34D43CC3FF}" destId="{FFAADDFF-5E39-4E9B-A961-BD152B7CEB8B}" srcOrd="2" destOrd="0" presId="urn:microsoft.com/office/officeart/2005/8/layout/vList2"/>
    <dgm:cxn modelId="{EE3F8CDA-FDAE-4B7F-9CD8-CDFEEDE74C31}" type="presParOf" srcId="{CF11FA09-B83B-4CF0-B31C-1E34D43CC3FF}" destId="{DF6A24A9-17EC-436B-BCE9-5D7C25C6AFEE}" srcOrd="3" destOrd="0" presId="urn:microsoft.com/office/officeart/2005/8/layout/vList2"/>
    <dgm:cxn modelId="{41285F3D-13E2-4D3A-AFF2-A28748CACFD6}" type="presParOf" srcId="{CF11FA09-B83B-4CF0-B31C-1E34D43CC3FF}" destId="{6A21762E-7AA9-4E88-8423-351E528A88A5}" srcOrd="4" destOrd="0" presId="urn:microsoft.com/office/officeart/2005/8/layout/vList2"/>
    <dgm:cxn modelId="{CD1593D1-0875-4AB5-BD6C-6A9893E93971}" type="presParOf" srcId="{CF11FA09-B83B-4CF0-B31C-1E34D43CC3FF}" destId="{1EE6ACBC-096E-4BA4-BE3D-4262770CDD4A}" srcOrd="5" destOrd="0" presId="urn:microsoft.com/office/officeart/2005/8/layout/vList2"/>
    <dgm:cxn modelId="{4FF3E897-ED6C-4155-80B4-D2F9180A6ED4}" type="presParOf" srcId="{CF11FA09-B83B-4CF0-B31C-1E34D43CC3FF}" destId="{6D5DD13C-23A2-4FF1-A716-D1A279343458}" srcOrd="6" destOrd="0" presId="urn:microsoft.com/office/officeart/2005/8/layout/vList2"/>
    <dgm:cxn modelId="{C0D97B51-23C7-4763-8EE1-E504A87DEE29}" type="presParOf" srcId="{CF11FA09-B83B-4CF0-B31C-1E34D43CC3FF}" destId="{48A23CC1-E8BB-4D26-8F18-A712B6B49784}" srcOrd="7" destOrd="0" presId="urn:microsoft.com/office/officeart/2005/8/layout/vList2"/>
    <dgm:cxn modelId="{3EA2472D-16FB-490B-A46F-E1B565B8390A}" type="presParOf" srcId="{CF11FA09-B83B-4CF0-B31C-1E34D43CC3FF}" destId="{1CD1EBC7-7E7B-4B1A-8CDC-6CDBBE85E9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94E61D1-8999-4197-AED6-4D8C04D37A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4FB9A3-AA71-47D1-8855-FFA0C4ED8FAC}">
      <dgm:prSet/>
      <dgm:spPr/>
      <dgm:t>
        <a:bodyPr/>
        <a:lstStyle/>
        <a:p>
          <a:pPr rtl="0"/>
          <a:r>
            <a:rPr lang="pl-PL" smtClean="0"/>
            <a:t>Awizacja dostawy</a:t>
          </a:r>
          <a:endParaRPr lang="pl-PL"/>
        </a:p>
      </dgm:t>
    </dgm:pt>
    <dgm:pt modelId="{3C23CAE7-1E40-4044-BE3C-44954C81E10D}" type="parTrans" cxnId="{0AEFB510-92D7-4051-8E87-BAB07235CC7F}">
      <dgm:prSet/>
      <dgm:spPr/>
      <dgm:t>
        <a:bodyPr/>
        <a:lstStyle/>
        <a:p>
          <a:endParaRPr lang="pl-PL"/>
        </a:p>
      </dgm:t>
    </dgm:pt>
    <dgm:pt modelId="{42F865F3-A0F6-472F-AA9E-E6C29EA2209B}" type="sibTrans" cxnId="{0AEFB510-92D7-4051-8E87-BAB07235CC7F}">
      <dgm:prSet/>
      <dgm:spPr/>
      <dgm:t>
        <a:bodyPr/>
        <a:lstStyle/>
        <a:p>
          <a:endParaRPr lang="pl-PL"/>
        </a:p>
      </dgm:t>
    </dgm:pt>
    <dgm:pt modelId="{58EE5366-79B0-4F95-8A94-A56CE7C75C39}">
      <dgm:prSet/>
      <dgm:spPr/>
      <dgm:t>
        <a:bodyPr/>
        <a:lstStyle/>
        <a:p>
          <a:pPr rtl="0"/>
          <a:r>
            <a:rPr lang="pl-PL" dirty="0" smtClean="0"/>
            <a:t>Przyjęcie</a:t>
          </a:r>
          <a:endParaRPr lang="pl-PL" dirty="0"/>
        </a:p>
      </dgm:t>
    </dgm:pt>
    <dgm:pt modelId="{A6B806B6-BD5F-41A1-91C5-2171EA5DDB72}" type="parTrans" cxnId="{44A4BC1E-4D2D-4E4A-B693-22543B319C59}">
      <dgm:prSet/>
      <dgm:spPr/>
      <dgm:t>
        <a:bodyPr/>
        <a:lstStyle/>
        <a:p>
          <a:endParaRPr lang="pl-PL"/>
        </a:p>
      </dgm:t>
    </dgm:pt>
    <dgm:pt modelId="{F55B01B6-7351-44E0-BF27-5092505DBAA8}" type="sibTrans" cxnId="{44A4BC1E-4D2D-4E4A-B693-22543B319C59}">
      <dgm:prSet/>
      <dgm:spPr/>
      <dgm:t>
        <a:bodyPr/>
        <a:lstStyle/>
        <a:p>
          <a:endParaRPr lang="pl-PL"/>
        </a:p>
      </dgm:t>
    </dgm:pt>
    <dgm:pt modelId="{DD637E76-D71A-4C29-A5D6-CBA08CD36704}">
      <dgm:prSet/>
      <dgm:spPr/>
      <dgm:t>
        <a:bodyPr/>
        <a:lstStyle/>
        <a:p>
          <a:pPr rtl="0"/>
          <a:r>
            <a:rPr lang="pl-PL" dirty="0" smtClean="0"/>
            <a:t>Korekta (opcjonalnie)</a:t>
          </a:r>
          <a:endParaRPr lang="pl-PL" dirty="0"/>
        </a:p>
      </dgm:t>
    </dgm:pt>
    <dgm:pt modelId="{58055098-6084-45DC-94F9-EF1D44EEA29A}" type="parTrans" cxnId="{F6F0668A-83B5-46E0-811C-B32A43C9D768}">
      <dgm:prSet/>
      <dgm:spPr/>
      <dgm:t>
        <a:bodyPr/>
        <a:lstStyle/>
        <a:p>
          <a:endParaRPr lang="pl-PL"/>
        </a:p>
      </dgm:t>
    </dgm:pt>
    <dgm:pt modelId="{31C7A594-607A-4F04-AAC0-2471333485F1}" type="sibTrans" cxnId="{F6F0668A-83B5-46E0-811C-B32A43C9D768}">
      <dgm:prSet/>
      <dgm:spPr/>
      <dgm:t>
        <a:bodyPr/>
        <a:lstStyle/>
        <a:p>
          <a:endParaRPr lang="pl-PL"/>
        </a:p>
      </dgm:t>
    </dgm:pt>
    <dgm:pt modelId="{700FB3BF-0523-4E2A-A4B0-7CDFE7621277}">
      <dgm:prSet/>
      <dgm:spPr/>
      <dgm:t>
        <a:bodyPr/>
        <a:lstStyle/>
        <a:p>
          <a:pPr rtl="0"/>
          <a:r>
            <a:rPr lang="pl-PL" dirty="0" smtClean="0"/>
            <a:t>Wystawienie dokumentu</a:t>
          </a:r>
          <a:endParaRPr lang="pl-PL" dirty="0"/>
        </a:p>
      </dgm:t>
    </dgm:pt>
    <dgm:pt modelId="{738AF66E-7D43-4E04-A361-4545837D9D7B}" type="parTrans" cxnId="{9EB1EC5F-D1E4-4242-A24C-7F6BB75B7C00}">
      <dgm:prSet/>
      <dgm:spPr/>
      <dgm:t>
        <a:bodyPr/>
        <a:lstStyle/>
        <a:p>
          <a:endParaRPr lang="pl-PL"/>
        </a:p>
      </dgm:t>
    </dgm:pt>
    <dgm:pt modelId="{579288DE-C1D0-4EDE-A865-5F4D262514CA}" type="sibTrans" cxnId="{9EB1EC5F-D1E4-4242-A24C-7F6BB75B7C00}">
      <dgm:prSet/>
      <dgm:spPr/>
      <dgm:t>
        <a:bodyPr/>
        <a:lstStyle/>
        <a:p>
          <a:endParaRPr lang="pl-PL"/>
        </a:p>
      </dgm:t>
    </dgm:pt>
    <dgm:pt modelId="{6834C390-8276-4BDA-B50D-88DA34B84440}" type="pres">
      <dgm:prSet presAssocID="{494E61D1-8999-4197-AED6-4D8C04D37A7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9484BC8-85FD-4D4D-A3E9-AEF4CA7D90EB}" type="pres">
      <dgm:prSet presAssocID="{494E61D1-8999-4197-AED6-4D8C04D37A7E}" presName="arrow" presStyleLbl="bgShp" presStyleIdx="0" presStyleCnt="1"/>
      <dgm:spPr/>
    </dgm:pt>
    <dgm:pt modelId="{1D6171D0-3E9B-4166-95A8-1F2AF14B9BD3}" type="pres">
      <dgm:prSet presAssocID="{494E61D1-8999-4197-AED6-4D8C04D37A7E}" presName="linearProcess" presStyleCnt="0"/>
      <dgm:spPr/>
    </dgm:pt>
    <dgm:pt modelId="{3E7A15F1-9AF5-46CF-9EE0-26C76F0434E4}" type="pres">
      <dgm:prSet presAssocID="{454FB9A3-AA71-47D1-8855-FFA0C4ED8F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C3DBAD-9D54-4AF5-A295-295C26C142B2}" type="pres">
      <dgm:prSet presAssocID="{42F865F3-A0F6-472F-AA9E-E6C29EA2209B}" presName="sibTrans" presStyleCnt="0"/>
      <dgm:spPr/>
    </dgm:pt>
    <dgm:pt modelId="{1B1E7DA9-A758-42E0-8047-792B152C628A}" type="pres">
      <dgm:prSet presAssocID="{58EE5366-79B0-4F95-8A94-A56CE7C75C3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11D793-E96B-4FD9-B84E-9CD3CB00385F}" type="pres">
      <dgm:prSet presAssocID="{F55B01B6-7351-44E0-BF27-5092505DBAA8}" presName="sibTrans" presStyleCnt="0"/>
      <dgm:spPr/>
    </dgm:pt>
    <dgm:pt modelId="{28CDDDBC-77F1-455F-A33E-4693BB020DE4}" type="pres">
      <dgm:prSet presAssocID="{DD637E76-D71A-4C29-A5D6-CBA08CD3670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08E6E-1916-4FDF-85AE-C345DD61595E}" type="pres">
      <dgm:prSet presAssocID="{31C7A594-607A-4F04-AAC0-2471333485F1}" presName="sibTrans" presStyleCnt="0"/>
      <dgm:spPr/>
    </dgm:pt>
    <dgm:pt modelId="{BA79E3D2-720B-4B6F-A947-5CFFC37BCA49}" type="pres">
      <dgm:prSet presAssocID="{700FB3BF-0523-4E2A-A4B0-7CDFE762127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6F0668A-83B5-46E0-811C-B32A43C9D768}" srcId="{494E61D1-8999-4197-AED6-4D8C04D37A7E}" destId="{DD637E76-D71A-4C29-A5D6-CBA08CD36704}" srcOrd="2" destOrd="0" parTransId="{58055098-6084-45DC-94F9-EF1D44EEA29A}" sibTransId="{31C7A594-607A-4F04-AAC0-2471333485F1}"/>
    <dgm:cxn modelId="{9EB1EC5F-D1E4-4242-A24C-7F6BB75B7C00}" srcId="{494E61D1-8999-4197-AED6-4D8C04D37A7E}" destId="{700FB3BF-0523-4E2A-A4B0-7CDFE7621277}" srcOrd="3" destOrd="0" parTransId="{738AF66E-7D43-4E04-A361-4545837D9D7B}" sibTransId="{579288DE-C1D0-4EDE-A865-5F4D262514CA}"/>
    <dgm:cxn modelId="{0AEFB510-92D7-4051-8E87-BAB07235CC7F}" srcId="{494E61D1-8999-4197-AED6-4D8C04D37A7E}" destId="{454FB9A3-AA71-47D1-8855-FFA0C4ED8FAC}" srcOrd="0" destOrd="0" parTransId="{3C23CAE7-1E40-4044-BE3C-44954C81E10D}" sibTransId="{42F865F3-A0F6-472F-AA9E-E6C29EA2209B}"/>
    <dgm:cxn modelId="{658E300E-2A80-42E8-BD93-2E1D3FA70817}" type="presOf" srcId="{700FB3BF-0523-4E2A-A4B0-7CDFE7621277}" destId="{BA79E3D2-720B-4B6F-A947-5CFFC37BCA49}" srcOrd="0" destOrd="0" presId="urn:microsoft.com/office/officeart/2005/8/layout/hProcess9"/>
    <dgm:cxn modelId="{44A4BC1E-4D2D-4E4A-B693-22543B319C59}" srcId="{494E61D1-8999-4197-AED6-4D8C04D37A7E}" destId="{58EE5366-79B0-4F95-8A94-A56CE7C75C39}" srcOrd="1" destOrd="0" parTransId="{A6B806B6-BD5F-41A1-91C5-2171EA5DDB72}" sibTransId="{F55B01B6-7351-44E0-BF27-5092505DBAA8}"/>
    <dgm:cxn modelId="{296BB51D-E483-482E-9195-1F09BFE00D0A}" type="presOf" srcId="{DD637E76-D71A-4C29-A5D6-CBA08CD36704}" destId="{28CDDDBC-77F1-455F-A33E-4693BB020DE4}" srcOrd="0" destOrd="0" presId="urn:microsoft.com/office/officeart/2005/8/layout/hProcess9"/>
    <dgm:cxn modelId="{F25F8F13-11C1-498B-98C0-AF4FA1873628}" type="presOf" srcId="{494E61D1-8999-4197-AED6-4D8C04D37A7E}" destId="{6834C390-8276-4BDA-B50D-88DA34B84440}" srcOrd="0" destOrd="0" presId="urn:microsoft.com/office/officeart/2005/8/layout/hProcess9"/>
    <dgm:cxn modelId="{B1329653-119E-41CA-823A-C8E556386B8A}" type="presOf" srcId="{454FB9A3-AA71-47D1-8855-FFA0C4ED8FAC}" destId="{3E7A15F1-9AF5-46CF-9EE0-26C76F0434E4}" srcOrd="0" destOrd="0" presId="urn:microsoft.com/office/officeart/2005/8/layout/hProcess9"/>
    <dgm:cxn modelId="{4F2B792F-6980-4F78-A572-7BC2ADB30052}" type="presOf" srcId="{58EE5366-79B0-4F95-8A94-A56CE7C75C39}" destId="{1B1E7DA9-A758-42E0-8047-792B152C628A}" srcOrd="0" destOrd="0" presId="urn:microsoft.com/office/officeart/2005/8/layout/hProcess9"/>
    <dgm:cxn modelId="{14A660CF-4CFE-494A-A936-FFA562F706D8}" type="presParOf" srcId="{6834C390-8276-4BDA-B50D-88DA34B84440}" destId="{D9484BC8-85FD-4D4D-A3E9-AEF4CA7D90EB}" srcOrd="0" destOrd="0" presId="urn:microsoft.com/office/officeart/2005/8/layout/hProcess9"/>
    <dgm:cxn modelId="{1DE681ED-C01D-4C72-B1C6-661D19854A78}" type="presParOf" srcId="{6834C390-8276-4BDA-B50D-88DA34B84440}" destId="{1D6171D0-3E9B-4166-95A8-1F2AF14B9BD3}" srcOrd="1" destOrd="0" presId="urn:microsoft.com/office/officeart/2005/8/layout/hProcess9"/>
    <dgm:cxn modelId="{245259F0-7753-4F67-A5D9-410A2A3A036F}" type="presParOf" srcId="{1D6171D0-3E9B-4166-95A8-1F2AF14B9BD3}" destId="{3E7A15F1-9AF5-46CF-9EE0-26C76F0434E4}" srcOrd="0" destOrd="0" presId="urn:microsoft.com/office/officeart/2005/8/layout/hProcess9"/>
    <dgm:cxn modelId="{97CF2C69-13C9-4945-B054-DAD6EC49A1FF}" type="presParOf" srcId="{1D6171D0-3E9B-4166-95A8-1F2AF14B9BD3}" destId="{D9C3DBAD-9D54-4AF5-A295-295C26C142B2}" srcOrd="1" destOrd="0" presId="urn:microsoft.com/office/officeart/2005/8/layout/hProcess9"/>
    <dgm:cxn modelId="{2463AF34-A6FE-4D38-B4B4-6CCA19CABDCD}" type="presParOf" srcId="{1D6171D0-3E9B-4166-95A8-1F2AF14B9BD3}" destId="{1B1E7DA9-A758-42E0-8047-792B152C628A}" srcOrd="2" destOrd="0" presId="urn:microsoft.com/office/officeart/2005/8/layout/hProcess9"/>
    <dgm:cxn modelId="{4BCBF12B-D0E3-4B53-8C29-BD90E3F2A6DE}" type="presParOf" srcId="{1D6171D0-3E9B-4166-95A8-1F2AF14B9BD3}" destId="{5D11D793-E96B-4FD9-B84E-9CD3CB00385F}" srcOrd="3" destOrd="0" presId="urn:microsoft.com/office/officeart/2005/8/layout/hProcess9"/>
    <dgm:cxn modelId="{7B4C05A9-AC65-4C22-9D10-19A558E23260}" type="presParOf" srcId="{1D6171D0-3E9B-4166-95A8-1F2AF14B9BD3}" destId="{28CDDDBC-77F1-455F-A33E-4693BB020DE4}" srcOrd="4" destOrd="0" presId="urn:microsoft.com/office/officeart/2005/8/layout/hProcess9"/>
    <dgm:cxn modelId="{C8B18CCF-AF64-469B-B998-3ECEBA2D9A72}" type="presParOf" srcId="{1D6171D0-3E9B-4166-95A8-1F2AF14B9BD3}" destId="{F0008E6E-1916-4FDF-85AE-C345DD61595E}" srcOrd="5" destOrd="0" presId="urn:microsoft.com/office/officeart/2005/8/layout/hProcess9"/>
    <dgm:cxn modelId="{D0BFCA08-C989-462B-AFD5-74FB9F9BA74C}" type="presParOf" srcId="{1D6171D0-3E9B-4166-95A8-1F2AF14B9BD3}" destId="{BA79E3D2-720B-4B6F-A947-5CFFC37BCA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455BF8D-2CFC-4043-A869-77DA38156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CC212C-9AE7-43BF-B515-68F0958449F3}">
      <dgm:prSet custT="1"/>
      <dgm:spPr/>
      <dgm:t>
        <a:bodyPr/>
        <a:lstStyle/>
        <a:p>
          <a:pPr algn="ctr" rtl="0"/>
          <a:r>
            <a:rPr lang="pl-PL" sz="2000" dirty="0" smtClean="0"/>
            <a:t>Zawiera podstawowe informacje o planowanej dostawie</a:t>
          </a:r>
          <a:endParaRPr lang="pl-PL" sz="2000" dirty="0"/>
        </a:p>
      </dgm:t>
    </dgm:pt>
    <dgm:pt modelId="{432257ED-351B-4B02-B62A-F353AD3BF030}" type="parTrans" cxnId="{7A825662-FD5F-470D-BFD4-0276B38C8075}">
      <dgm:prSet/>
      <dgm:spPr/>
      <dgm:t>
        <a:bodyPr/>
        <a:lstStyle/>
        <a:p>
          <a:endParaRPr lang="pl-PL" sz="2000"/>
        </a:p>
      </dgm:t>
    </dgm:pt>
    <dgm:pt modelId="{A574B5BE-7B50-4BAC-9BED-444B7B507699}" type="sibTrans" cxnId="{7A825662-FD5F-470D-BFD4-0276B38C8075}">
      <dgm:prSet/>
      <dgm:spPr/>
      <dgm:t>
        <a:bodyPr/>
        <a:lstStyle/>
        <a:p>
          <a:endParaRPr lang="pl-PL" sz="2000"/>
        </a:p>
      </dgm:t>
    </dgm:pt>
    <dgm:pt modelId="{29BA50E4-A266-40E6-8C58-16F21F6455F2}">
      <dgm:prSet custT="1"/>
      <dgm:spPr/>
      <dgm:t>
        <a:bodyPr/>
        <a:lstStyle/>
        <a:p>
          <a:pPr algn="ctr" rtl="0"/>
          <a:r>
            <a:rPr lang="pl-PL" sz="2000" dirty="0" smtClean="0"/>
            <a:t>Awizo może być zaimportowane automatycznie lub wprowadzone ręcznie</a:t>
          </a:r>
          <a:endParaRPr lang="pl-PL" sz="2000" dirty="0"/>
        </a:p>
      </dgm:t>
    </dgm:pt>
    <dgm:pt modelId="{77C7156B-7CF8-4917-869C-1705CE24507D}" type="parTrans" cxnId="{9B9B5B78-733D-4302-8E84-EB0B376C4E39}">
      <dgm:prSet/>
      <dgm:spPr/>
      <dgm:t>
        <a:bodyPr/>
        <a:lstStyle/>
        <a:p>
          <a:endParaRPr lang="pl-PL" sz="2000"/>
        </a:p>
      </dgm:t>
    </dgm:pt>
    <dgm:pt modelId="{607E956A-4C2C-4C13-B0C5-CFEAABEC7A5E}" type="sibTrans" cxnId="{9B9B5B78-733D-4302-8E84-EB0B376C4E39}">
      <dgm:prSet/>
      <dgm:spPr/>
      <dgm:t>
        <a:bodyPr/>
        <a:lstStyle/>
        <a:p>
          <a:endParaRPr lang="pl-PL" sz="2000"/>
        </a:p>
      </dgm:t>
    </dgm:pt>
    <dgm:pt modelId="{04CC93BD-CD20-494D-8C3C-5F3C3D39C566}">
      <dgm:prSet custT="1"/>
      <dgm:spPr/>
      <dgm:t>
        <a:bodyPr/>
        <a:lstStyle/>
        <a:p>
          <a:pPr algn="ctr" rtl="0"/>
          <a:r>
            <a:rPr lang="pl-PL" sz="2000" dirty="0" smtClean="0"/>
            <a:t>System pozwala definiować atrybuty zarówno do nagłówka jak i do pozycji zamówienia</a:t>
          </a:r>
          <a:endParaRPr lang="pl-PL" sz="2000" dirty="0"/>
        </a:p>
      </dgm:t>
    </dgm:pt>
    <dgm:pt modelId="{212C30D0-A7D6-4A74-9561-31E74E159928}" type="parTrans" cxnId="{1D96B40F-472C-4F8D-B479-0924BA4A4E46}">
      <dgm:prSet/>
      <dgm:spPr/>
      <dgm:t>
        <a:bodyPr/>
        <a:lstStyle/>
        <a:p>
          <a:endParaRPr lang="pl-PL" sz="2000"/>
        </a:p>
      </dgm:t>
    </dgm:pt>
    <dgm:pt modelId="{356BA21E-DE52-41A3-B837-88ECF34AF132}" type="sibTrans" cxnId="{1D96B40F-472C-4F8D-B479-0924BA4A4E46}">
      <dgm:prSet/>
      <dgm:spPr/>
      <dgm:t>
        <a:bodyPr/>
        <a:lstStyle/>
        <a:p>
          <a:endParaRPr lang="pl-PL" sz="2000"/>
        </a:p>
      </dgm:t>
    </dgm:pt>
    <dgm:pt modelId="{814E6BDE-04E3-4056-A9D1-25DE251DA345}" type="pres">
      <dgm:prSet presAssocID="{B455BF8D-2CFC-4043-A869-77DA38156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E16133-A183-4C0E-A8DA-96ABEB65DACB}" type="pres">
      <dgm:prSet presAssocID="{6CCC212C-9AE7-43BF-B515-68F0958449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16648E-0369-4FD6-B81F-1E3D87E5D085}" type="pres">
      <dgm:prSet presAssocID="{A574B5BE-7B50-4BAC-9BED-444B7B507699}" presName="spacer" presStyleCnt="0"/>
      <dgm:spPr/>
    </dgm:pt>
    <dgm:pt modelId="{512FFD31-8116-4D3B-BFC4-E689BA079AC6}" type="pres">
      <dgm:prSet presAssocID="{29BA50E4-A266-40E6-8C58-16F21F6455F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B6C0D2-3534-427A-8449-BDACC135857B}" type="pres">
      <dgm:prSet presAssocID="{607E956A-4C2C-4C13-B0C5-CFEAABEC7A5E}" presName="spacer" presStyleCnt="0"/>
      <dgm:spPr/>
    </dgm:pt>
    <dgm:pt modelId="{C801F3A2-CFE2-4323-9D71-657DF5F250BB}" type="pres">
      <dgm:prSet presAssocID="{04CC93BD-CD20-494D-8C3C-5F3C3D39C56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D96B40F-472C-4F8D-B479-0924BA4A4E46}" srcId="{B455BF8D-2CFC-4043-A869-77DA381568FC}" destId="{04CC93BD-CD20-494D-8C3C-5F3C3D39C566}" srcOrd="2" destOrd="0" parTransId="{212C30D0-A7D6-4A74-9561-31E74E159928}" sibTransId="{356BA21E-DE52-41A3-B837-88ECF34AF132}"/>
    <dgm:cxn modelId="{93031E5B-B875-4065-8896-B0B1C01CC6A3}" type="presOf" srcId="{04CC93BD-CD20-494D-8C3C-5F3C3D39C566}" destId="{C801F3A2-CFE2-4323-9D71-657DF5F250BB}" srcOrd="0" destOrd="0" presId="urn:microsoft.com/office/officeart/2005/8/layout/vList2"/>
    <dgm:cxn modelId="{38FA02F1-D5B4-4FD2-89E3-756F73B459E9}" type="presOf" srcId="{29BA50E4-A266-40E6-8C58-16F21F6455F2}" destId="{512FFD31-8116-4D3B-BFC4-E689BA079AC6}" srcOrd="0" destOrd="0" presId="urn:microsoft.com/office/officeart/2005/8/layout/vList2"/>
    <dgm:cxn modelId="{089589CD-1C69-4C5B-9EAE-3F14747DE273}" type="presOf" srcId="{6CCC212C-9AE7-43BF-B515-68F0958449F3}" destId="{74E16133-A183-4C0E-A8DA-96ABEB65DACB}" srcOrd="0" destOrd="0" presId="urn:microsoft.com/office/officeart/2005/8/layout/vList2"/>
    <dgm:cxn modelId="{233C8C71-67ED-4F15-B1C4-A67E2141B0A4}" type="presOf" srcId="{B455BF8D-2CFC-4043-A869-77DA381568FC}" destId="{814E6BDE-04E3-4056-A9D1-25DE251DA345}" srcOrd="0" destOrd="0" presId="urn:microsoft.com/office/officeart/2005/8/layout/vList2"/>
    <dgm:cxn modelId="{9B9B5B78-733D-4302-8E84-EB0B376C4E39}" srcId="{B455BF8D-2CFC-4043-A869-77DA381568FC}" destId="{29BA50E4-A266-40E6-8C58-16F21F6455F2}" srcOrd="1" destOrd="0" parTransId="{77C7156B-7CF8-4917-869C-1705CE24507D}" sibTransId="{607E956A-4C2C-4C13-B0C5-CFEAABEC7A5E}"/>
    <dgm:cxn modelId="{7A825662-FD5F-470D-BFD4-0276B38C8075}" srcId="{B455BF8D-2CFC-4043-A869-77DA381568FC}" destId="{6CCC212C-9AE7-43BF-B515-68F0958449F3}" srcOrd="0" destOrd="0" parTransId="{432257ED-351B-4B02-B62A-F353AD3BF030}" sibTransId="{A574B5BE-7B50-4BAC-9BED-444B7B507699}"/>
    <dgm:cxn modelId="{33547831-3BE0-425F-A73E-83007848D874}" type="presParOf" srcId="{814E6BDE-04E3-4056-A9D1-25DE251DA345}" destId="{74E16133-A183-4C0E-A8DA-96ABEB65DACB}" srcOrd="0" destOrd="0" presId="urn:microsoft.com/office/officeart/2005/8/layout/vList2"/>
    <dgm:cxn modelId="{4C702493-CFFC-4DF7-A99F-FB3175793D3D}" type="presParOf" srcId="{814E6BDE-04E3-4056-A9D1-25DE251DA345}" destId="{0B16648E-0369-4FD6-B81F-1E3D87E5D085}" srcOrd="1" destOrd="0" presId="urn:microsoft.com/office/officeart/2005/8/layout/vList2"/>
    <dgm:cxn modelId="{1D2FB90D-BEEA-4779-ABB4-DB0F96C89C08}" type="presParOf" srcId="{814E6BDE-04E3-4056-A9D1-25DE251DA345}" destId="{512FFD31-8116-4D3B-BFC4-E689BA079AC6}" srcOrd="2" destOrd="0" presId="urn:microsoft.com/office/officeart/2005/8/layout/vList2"/>
    <dgm:cxn modelId="{0FA63677-3676-47AE-AF34-CF68D2D45E4D}" type="presParOf" srcId="{814E6BDE-04E3-4056-A9D1-25DE251DA345}" destId="{90B6C0D2-3534-427A-8449-BDACC135857B}" srcOrd="3" destOrd="0" presId="urn:microsoft.com/office/officeart/2005/8/layout/vList2"/>
    <dgm:cxn modelId="{41017B57-FDC7-453F-B04D-EF5B364795C5}" type="presParOf" srcId="{814E6BDE-04E3-4056-A9D1-25DE251DA345}" destId="{C801F3A2-CFE2-4323-9D71-657DF5F250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1E0B47-5759-4906-817F-7F08C7AF0D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D669E5-B649-4F8D-AA1B-32D06043A576}">
      <dgm:prSet custT="1"/>
      <dgm:spPr/>
      <dgm:t>
        <a:bodyPr/>
        <a:lstStyle/>
        <a:p>
          <a:pPr algn="ctr" rtl="0"/>
          <a:r>
            <a:rPr lang="pl-PL" sz="2000" smtClean="0"/>
            <a:t>Możliwość przyjmowania towaru z awizacją lub bez</a:t>
          </a:r>
          <a:endParaRPr lang="pl-PL" sz="2000"/>
        </a:p>
      </dgm:t>
    </dgm:pt>
    <dgm:pt modelId="{1DB5A3B9-EC56-400B-B69A-87DF19E766D8}" type="parTrans" cxnId="{85C8E9A8-1340-4E57-8157-E26ACF8F9C1B}">
      <dgm:prSet/>
      <dgm:spPr/>
      <dgm:t>
        <a:bodyPr/>
        <a:lstStyle/>
        <a:p>
          <a:pPr algn="ctr"/>
          <a:endParaRPr lang="pl-PL" sz="2000"/>
        </a:p>
      </dgm:t>
    </dgm:pt>
    <dgm:pt modelId="{30A9808D-FF0B-461A-AF5D-6B472BC132FF}" type="sibTrans" cxnId="{85C8E9A8-1340-4E57-8157-E26ACF8F9C1B}">
      <dgm:prSet/>
      <dgm:spPr/>
      <dgm:t>
        <a:bodyPr/>
        <a:lstStyle/>
        <a:p>
          <a:pPr algn="ctr"/>
          <a:endParaRPr lang="pl-PL" sz="2000"/>
        </a:p>
      </dgm:t>
    </dgm:pt>
    <dgm:pt modelId="{0E966DE8-85AB-4C35-B04C-B37F5B8D9232}">
      <dgm:prSet custT="1"/>
      <dgm:spPr/>
      <dgm:t>
        <a:bodyPr/>
        <a:lstStyle/>
        <a:p>
          <a:pPr algn="ctr" rtl="0"/>
          <a:r>
            <a:rPr lang="pl-PL" sz="2000" smtClean="0"/>
            <a:t>Przyjęcie na nośniku lub bezpośrednio na miejsce</a:t>
          </a:r>
          <a:endParaRPr lang="pl-PL" sz="2000"/>
        </a:p>
      </dgm:t>
    </dgm:pt>
    <dgm:pt modelId="{3E47A33C-8A45-49E3-A55D-4EE8125DD9B9}" type="parTrans" cxnId="{C712BFDC-5A12-418B-A5B0-D559DF1F496C}">
      <dgm:prSet/>
      <dgm:spPr/>
      <dgm:t>
        <a:bodyPr/>
        <a:lstStyle/>
        <a:p>
          <a:pPr algn="ctr"/>
          <a:endParaRPr lang="pl-PL" sz="2000"/>
        </a:p>
      </dgm:t>
    </dgm:pt>
    <dgm:pt modelId="{FA8307CB-E7C9-4CFD-A897-622D48149A65}" type="sibTrans" cxnId="{C712BFDC-5A12-418B-A5B0-D559DF1F496C}">
      <dgm:prSet/>
      <dgm:spPr/>
      <dgm:t>
        <a:bodyPr/>
        <a:lstStyle/>
        <a:p>
          <a:pPr algn="ctr"/>
          <a:endParaRPr lang="pl-PL" sz="2000"/>
        </a:p>
      </dgm:t>
    </dgm:pt>
    <dgm:pt modelId="{EDE7ABD4-7496-46F4-893B-165645A4EDB9}">
      <dgm:prSet custT="1"/>
      <dgm:spPr/>
      <dgm:t>
        <a:bodyPr/>
        <a:lstStyle/>
        <a:p>
          <a:pPr algn="ctr" rtl="0"/>
          <a:r>
            <a:rPr lang="pl-PL" sz="2000" dirty="0" smtClean="0"/>
            <a:t>Przyjęcie nośników jednorodnych lub MIX palet</a:t>
          </a:r>
          <a:endParaRPr lang="pl-PL" sz="2000" dirty="0"/>
        </a:p>
      </dgm:t>
    </dgm:pt>
    <dgm:pt modelId="{5CB9DFDB-3003-4CEB-8657-1CCF0AAC69EF}" type="parTrans" cxnId="{4E83A8B2-1BFE-4018-80C0-EC91D1F0544C}">
      <dgm:prSet/>
      <dgm:spPr/>
      <dgm:t>
        <a:bodyPr/>
        <a:lstStyle/>
        <a:p>
          <a:pPr algn="ctr"/>
          <a:endParaRPr lang="pl-PL" sz="2000"/>
        </a:p>
      </dgm:t>
    </dgm:pt>
    <dgm:pt modelId="{EA9A00A8-A340-4F1D-97F8-644162FDAF0E}" type="sibTrans" cxnId="{4E83A8B2-1BFE-4018-80C0-EC91D1F0544C}">
      <dgm:prSet/>
      <dgm:spPr/>
      <dgm:t>
        <a:bodyPr/>
        <a:lstStyle/>
        <a:p>
          <a:pPr algn="ctr"/>
          <a:endParaRPr lang="pl-PL" sz="2000"/>
        </a:p>
      </dgm:t>
    </dgm:pt>
    <dgm:pt modelId="{6A398F90-06F8-43DC-90ED-B31416D8C38F}">
      <dgm:prSet custT="1"/>
      <dgm:spPr/>
      <dgm:t>
        <a:bodyPr/>
        <a:lstStyle/>
        <a:p>
          <a:pPr algn="ctr" rtl="0"/>
          <a:r>
            <a:rPr lang="pl-PL" sz="2000" smtClean="0"/>
            <a:t>Określenie typu przyjmowanego towaru</a:t>
          </a:r>
          <a:endParaRPr lang="pl-PL" sz="2000"/>
        </a:p>
      </dgm:t>
    </dgm:pt>
    <dgm:pt modelId="{01DA749A-AF22-42BC-8945-E31BDA08C50B}" type="parTrans" cxnId="{1BA9B14E-BD6A-4400-9915-EFB2B179ED8B}">
      <dgm:prSet/>
      <dgm:spPr/>
      <dgm:t>
        <a:bodyPr/>
        <a:lstStyle/>
        <a:p>
          <a:pPr algn="ctr"/>
          <a:endParaRPr lang="pl-PL" sz="2000"/>
        </a:p>
      </dgm:t>
    </dgm:pt>
    <dgm:pt modelId="{FF8271F2-5DE5-4CB8-A748-3113E19F29C0}" type="sibTrans" cxnId="{1BA9B14E-BD6A-4400-9915-EFB2B179ED8B}">
      <dgm:prSet/>
      <dgm:spPr/>
      <dgm:t>
        <a:bodyPr/>
        <a:lstStyle/>
        <a:p>
          <a:pPr algn="ctr"/>
          <a:endParaRPr lang="pl-PL" sz="2000"/>
        </a:p>
      </dgm:t>
    </dgm:pt>
    <dgm:pt modelId="{00358542-B968-418E-B2B8-A93B9FD82FC4}">
      <dgm:prSet custT="1"/>
      <dgm:spPr/>
      <dgm:t>
        <a:bodyPr/>
        <a:lstStyle/>
        <a:p>
          <a:pPr algn="ctr" rtl="0"/>
          <a:r>
            <a:rPr lang="pl-PL" sz="2000" dirty="0" smtClean="0"/>
            <a:t>Przyjęcie „na bramie” lub bezpośrednio na miejsce</a:t>
          </a:r>
          <a:endParaRPr lang="pl-PL" sz="2000" dirty="0"/>
        </a:p>
      </dgm:t>
    </dgm:pt>
    <dgm:pt modelId="{64A07156-7990-43AB-8C5D-52B7F9C764DB}" type="parTrans" cxnId="{EBD5716B-618E-48AC-A68F-D6F3BF3C92D6}">
      <dgm:prSet/>
      <dgm:spPr/>
      <dgm:t>
        <a:bodyPr/>
        <a:lstStyle/>
        <a:p>
          <a:pPr algn="ctr"/>
          <a:endParaRPr lang="pl-PL" sz="2000"/>
        </a:p>
      </dgm:t>
    </dgm:pt>
    <dgm:pt modelId="{E9C2DDA7-3610-4E5F-AB1F-FF4D7F56575D}" type="sibTrans" cxnId="{EBD5716B-618E-48AC-A68F-D6F3BF3C92D6}">
      <dgm:prSet/>
      <dgm:spPr/>
      <dgm:t>
        <a:bodyPr/>
        <a:lstStyle/>
        <a:p>
          <a:pPr algn="ctr"/>
          <a:endParaRPr lang="pl-PL" sz="2000"/>
        </a:p>
      </dgm:t>
    </dgm:pt>
    <dgm:pt modelId="{EB305702-A8D8-48A1-81F0-80537DA0A8CD}">
      <dgm:prSet custT="1"/>
      <dgm:spPr/>
      <dgm:t>
        <a:bodyPr/>
        <a:lstStyle/>
        <a:p>
          <a:pPr algn="ctr" rtl="0"/>
          <a:r>
            <a:rPr lang="pl-PL" sz="2000" dirty="0" smtClean="0"/>
            <a:t>Wydruk etykiet paletowych oraz sztukowych</a:t>
          </a:r>
          <a:endParaRPr lang="pl-PL" sz="2000" dirty="0"/>
        </a:p>
      </dgm:t>
    </dgm:pt>
    <dgm:pt modelId="{9C1C7072-AFB4-4EF2-8764-9EB245507F95}" type="parTrans" cxnId="{F042B0D5-F387-4FC9-AD33-4B08343ECB6C}">
      <dgm:prSet/>
      <dgm:spPr/>
      <dgm:t>
        <a:bodyPr/>
        <a:lstStyle/>
        <a:p>
          <a:endParaRPr lang="pl-PL" sz="2000"/>
        </a:p>
      </dgm:t>
    </dgm:pt>
    <dgm:pt modelId="{D7641B00-E2D0-4824-BE7A-DF74E57C3E11}" type="sibTrans" cxnId="{F042B0D5-F387-4FC9-AD33-4B08343ECB6C}">
      <dgm:prSet/>
      <dgm:spPr/>
      <dgm:t>
        <a:bodyPr/>
        <a:lstStyle/>
        <a:p>
          <a:endParaRPr lang="pl-PL" sz="2000"/>
        </a:p>
      </dgm:t>
    </dgm:pt>
    <dgm:pt modelId="{CCA5C1BB-BDE3-4A08-8F3E-346FA43FF1EB}" type="pres">
      <dgm:prSet presAssocID="{8C1E0B47-5759-4906-817F-7F08C7AF0D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9ECC271-CFC3-44C6-8B12-79AAF662C372}" type="pres">
      <dgm:prSet presAssocID="{EDD669E5-B649-4F8D-AA1B-32D06043A5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D80898-4820-4284-BF96-8507BC655CB8}" type="pres">
      <dgm:prSet presAssocID="{30A9808D-FF0B-461A-AF5D-6B472BC132FF}" presName="spacer" presStyleCnt="0"/>
      <dgm:spPr/>
    </dgm:pt>
    <dgm:pt modelId="{1C400158-C04C-471D-98A1-34DC30DD06B1}" type="pres">
      <dgm:prSet presAssocID="{0E966DE8-85AB-4C35-B04C-B37F5B8D923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95033-E77C-42B0-95C8-0DA803CF7487}" type="pres">
      <dgm:prSet presAssocID="{FA8307CB-E7C9-4CFD-A897-622D48149A65}" presName="spacer" presStyleCnt="0"/>
      <dgm:spPr/>
    </dgm:pt>
    <dgm:pt modelId="{1B5BAB4F-DE75-445E-901E-A602F19FBAFB}" type="pres">
      <dgm:prSet presAssocID="{EDE7ABD4-7496-46F4-893B-165645A4EDB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BAC57C-D801-42A7-8230-3128E95F91AC}" type="pres">
      <dgm:prSet presAssocID="{EA9A00A8-A340-4F1D-97F8-644162FDAF0E}" presName="spacer" presStyleCnt="0"/>
      <dgm:spPr/>
    </dgm:pt>
    <dgm:pt modelId="{35E48253-7E16-46FA-A2B4-744CD27F60A8}" type="pres">
      <dgm:prSet presAssocID="{6A398F90-06F8-43DC-90ED-B31416D8C3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238C9D-081E-4B41-A385-AB831994A39D}" type="pres">
      <dgm:prSet presAssocID="{FF8271F2-5DE5-4CB8-A748-3113E19F29C0}" presName="spacer" presStyleCnt="0"/>
      <dgm:spPr/>
    </dgm:pt>
    <dgm:pt modelId="{1F28FFBD-DC00-4FB5-98DC-7709FD8F8E56}" type="pres">
      <dgm:prSet presAssocID="{00358542-B968-418E-B2B8-A93B9FD82FC4}" presName="parentText" presStyleLbl="node1" presStyleIdx="4" presStyleCnt="6" custLinFactNeighborX="2083" custLinFactNeighborY="1156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CFB51B-F0A7-4D91-ADFE-C45EB660AD6E}" type="pres">
      <dgm:prSet presAssocID="{E9C2DDA7-3610-4E5F-AB1F-FF4D7F56575D}" presName="spacer" presStyleCnt="0"/>
      <dgm:spPr/>
    </dgm:pt>
    <dgm:pt modelId="{EAF23664-F30B-42C6-8842-8A52CE1AA36B}" type="pres">
      <dgm:prSet presAssocID="{EB305702-A8D8-48A1-81F0-80537DA0A8C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E83A8B2-1BFE-4018-80C0-EC91D1F0544C}" srcId="{8C1E0B47-5759-4906-817F-7F08C7AF0D1D}" destId="{EDE7ABD4-7496-46F4-893B-165645A4EDB9}" srcOrd="2" destOrd="0" parTransId="{5CB9DFDB-3003-4CEB-8657-1CCF0AAC69EF}" sibTransId="{EA9A00A8-A340-4F1D-97F8-644162FDAF0E}"/>
    <dgm:cxn modelId="{1FEA6170-84C8-4D09-B861-C6FFEE0E30BA}" type="presOf" srcId="{EB305702-A8D8-48A1-81F0-80537DA0A8CD}" destId="{EAF23664-F30B-42C6-8842-8A52CE1AA36B}" srcOrd="0" destOrd="0" presId="urn:microsoft.com/office/officeart/2005/8/layout/vList2"/>
    <dgm:cxn modelId="{F042B0D5-F387-4FC9-AD33-4B08343ECB6C}" srcId="{8C1E0B47-5759-4906-817F-7F08C7AF0D1D}" destId="{EB305702-A8D8-48A1-81F0-80537DA0A8CD}" srcOrd="5" destOrd="0" parTransId="{9C1C7072-AFB4-4EF2-8764-9EB245507F95}" sibTransId="{D7641B00-E2D0-4824-BE7A-DF74E57C3E11}"/>
    <dgm:cxn modelId="{1BA9B14E-BD6A-4400-9915-EFB2B179ED8B}" srcId="{8C1E0B47-5759-4906-817F-7F08C7AF0D1D}" destId="{6A398F90-06F8-43DC-90ED-B31416D8C38F}" srcOrd="3" destOrd="0" parTransId="{01DA749A-AF22-42BC-8945-E31BDA08C50B}" sibTransId="{FF8271F2-5DE5-4CB8-A748-3113E19F29C0}"/>
    <dgm:cxn modelId="{EBD5716B-618E-48AC-A68F-D6F3BF3C92D6}" srcId="{8C1E0B47-5759-4906-817F-7F08C7AF0D1D}" destId="{00358542-B968-418E-B2B8-A93B9FD82FC4}" srcOrd="4" destOrd="0" parTransId="{64A07156-7990-43AB-8C5D-52B7F9C764DB}" sibTransId="{E9C2DDA7-3610-4E5F-AB1F-FF4D7F56575D}"/>
    <dgm:cxn modelId="{39C61B23-9E12-423B-BAED-19EBF804C583}" type="presOf" srcId="{8C1E0B47-5759-4906-817F-7F08C7AF0D1D}" destId="{CCA5C1BB-BDE3-4A08-8F3E-346FA43FF1EB}" srcOrd="0" destOrd="0" presId="urn:microsoft.com/office/officeart/2005/8/layout/vList2"/>
    <dgm:cxn modelId="{443733BB-109C-46A5-936F-6D09761C855B}" type="presOf" srcId="{00358542-B968-418E-B2B8-A93B9FD82FC4}" destId="{1F28FFBD-DC00-4FB5-98DC-7709FD8F8E56}" srcOrd="0" destOrd="0" presId="urn:microsoft.com/office/officeart/2005/8/layout/vList2"/>
    <dgm:cxn modelId="{2B2CEB64-F0C9-4C36-B988-183315F92F4C}" type="presOf" srcId="{EDD669E5-B649-4F8D-AA1B-32D06043A576}" destId="{B9ECC271-CFC3-44C6-8B12-79AAF662C372}" srcOrd="0" destOrd="0" presId="urn:microsoft.com/office/officeart/2005/8/layout/vList2"/>
    <dgm:cxn modelId="{7B8CA07A-0E3C-498B-AAC1-550E7F01484C}" type="presOf" srcId="{EDE7ABD4-7496-46F4-893B-165645A4EDB9}" destId="{1B5BAB4F-DE75-445E-901E-A602F19FBAFB}" srcOrd="0" destOrd="0" presId="urn:microsoft.com/office/officeart/2005/8/layout/vList2"/>
    <dgm:cxn modelId="{A8C8F56F-C55D-484C-9772-3751EF40520D}" type="presOf" srcId="{6A398F90-06F8-43DC-90ED-B31416D8C38F}" destId="{35E48253-7E16-46FA-A2B4-744CD27F60A8}" srcOrd="0" destOrd="0" presId="urn:microsoft.com/office/officeart/2005/8/layout/vList2"/>
    <dgm:cxn modelId="{8E9F4D2D-EA64-4751-910A-F2DEBCDF236A}" type="presOf" srcId="{0E966DE8-85AB-4C35-B04C-B37F5B8D9232}" destId="{1C400158-C04C-471D-98A1-34DC30DD06B1}" srcOrd="0" destOrd="0" presId="urn:microsoft.com/office/officeart/2005/8/layout/vList2"/>
    <dgm:cxn modelId="{C712BFDC-5A12-418B-A5B0-D559DF1F496C}" srcId="{8C1E0B47-5759-4906-817F-7F08C7AF0D1D}" destId="{0E966DE8-85AB-4C35-B04C-B37F5B8D9232}" srcOrd="1" destOrd="0" parTransId="{3E47A33C-8A45-49E3-A55D-4EE8125DD9B9}" sibTransId="{FA8307CB-E7C9-4CFD-A897-622D48149A65}"/>
    <dgm:cxn modelId="{85C8E9A8-1340-4E57-8157-E26ACF8F9C1B}" srcId="{8C1E0B47-5759-4906-817F-7F08C7AF0D1D}" destId="{EDD669E5-B649-4F8D-AA1B-32D06043A576}" srcOrd="0" destOrd="0" parTransId="{1DB5A3B9-EC56-400B-B69A-87DF19E766D8}" sibTransId="{30A9808D-FF0B-461A-AF5D-6B472BC132FF}"/>
    <dgm:cxn modelId="{EA97D7B1-8AD6-4A9C-AD0C-6020992144FA}" type="presParOf" srcId="{CCA5C1BB-BDE3-4A08-8F3E-346FA43FF1EB}" destId="{B9ECC271-CFC3-44C6-8B12-79AAF662C372}" srcOrd="0" destOrd="0" presId="urn:microsoft.com/office/officeart/2005/8/layout/vList2"/>
    <dgm:cxn modelId="{4E537B28-FB29-48CA-8B2B-ABF6DA21A22C}" type="presParOf" srcId="{CCA5C1BB-BDE3-4A08-8F3E-346FA43FF1EB}" destId="{2FD80898-4820-4284-BF96-8507BC655CB8}" srcOrd="1" destOrd="0" presId="urn:microsoft.com/office/officeart/2005/8/layout/vList2"/>
    <dgm:cxn modelId="{23926C59-3BD7-4BED-9277-F2AF9F1170C7}" type="presParOf" srcId="{CCA5C1BB-BDE3-4A08-8F3E-346FA43FF1EB}" destId="{1C400158-C04C-471D-98A1-34DC30DD06B1}" srcOrd="2" destOrd="0" presId="urn:microsoft.com/office/officeart/2005/8/layout/vList2"/>
    <dgm:cxn modelId="{D76274C9-5214-4DDB-97EC-B8DBF494B604}" type="presParOf" srcId="{CCA5C1BB-BDE3-4A08-8F3E-346FA43FF1EB}" destId="{8A295033-E77C-42B0-95C8-0DA803CF7487}" srcOrd="3" destOrd="0" presId="urn:microsoft.com/office/officeart/2005/8/layout/vList2"/>
    <dgm:cxn modelId="{928ACB46-2F0E-4AD7-860C-D1A1A32B4BDC}" type="presParOf" srcId="{CCA5C1BB-BDE3-4A08-8F3E-346FA43FF1EB}" destId="{1B5BAB4F-DE75-445E-901E-A602F19FBAFB}" srcOrd="4" destOrd="0" presId="urn:microsoft.com/office/officeart/2005/8/layout/vList2"/>
    <dgm:cxn modelId="{8D11EC75-A800-4762-8626-0EA1083B197D}" type="presParOf" srcId="{CCA5C1BB-BDE3-4A08-8F3E-346FA43FF1EB}" destId="{B3BAC57C-D801-42A7-8230-3128E95F91AC}" srcOrd="5" destOrd="0" presId="urn:microsoft.com/office/officeart/2005/8/layout/vList2"/>
    <dgm:cxn modelId="{1C6BA672-6880-4236-BE8E-0E81CF2F5792}" type="presParOf" srcId="{CCA5C1BB-BDE3-4A08-8F3E-346FA43FF1EB}" destId="{35E48253-7E16-46FA-A2B4-744CD27F60A8}" srcOrd="6" destOrd="0" presId="urn:microsoft.com/office/officeart/2005/8/layout/vList2"/>
    <dgm:cxn modelId="{FB7A9C2F-DA85-4EE3-8D9B-5185B27C4275}" type="presParOf" srcId="{CCA5C1BB-BDE3-4A08-8F3E-346FA43FF1EB}" destId="{2E238C9D-081E-4B41-A385-AB831994A39D}" srcOrd="7" destOrd="0" presId="urn:microsoft.com/office/officeart/2005/8/layout/vList2"/>
    <dgm:cxn modelId="{DED39C35-A8E0-4528-BD67-4968948E8B48}" type="presParOf" srcId="{CCA5C1BB-BDE3-4A08-8F3E-346FA43FF1EB}" destId="{1F28FFBD-DC00-4FB5-98DC-7709FD8F8E56}" srcOrd="8" destOrd="0" presId="urn:microsoft.com/office/officeart/2005/8/layout/vList2"/>
    <dgm:cxn modelId="{D9A9D7E5-4803-43D5-9256-851F00FACA21}" type="presParOf" srcId="{CCA5C1BB-BDE3-4A08-8F3E-346FA43FF1EB}" destId="{7FCFB51B-F0A7-4D91-ADFE-C45EB660AD6E}" srcOrd="9" destOrd="0" presId="urn:microsoft.com/office/officeart/2005/8/layout/vList2"/>
    <dgm:cxn modelId="{84561CFC-243F-4879-A16B-E957A772CCB9}" type="presParOf" srcId="{CCA5C1BB-BDE3-4A08-8F3E-346FA43FF1EB}" destId="{EAF23664-F30B-42C6-8842-8A52CE1AA36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61B56FD-323C-4749-B9DB-F28D37DF7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2B78489-B4D3-4C4D-89F6-65A4D864D225}">
      <dgm:prSet/>
      <dgm:spPr/>
      <dgm:t>
        <a:bodyPr/>
        <a:lstStyle/>
        <a:p>
          <a:pPr algn="ctr" rtl="0"/>
          <a:r>
            <a:rPr lang="pl-PL" smtClean="0"/>
            <a:t>Skanowanie kodów kreskowych lub ręczne wybieranie przyjmowanych towarów</a:t>
          </a:r>
          <a:endParaRPr lang="pl-PL"/>
        </a:p>
      </dgm:t>
    </dgm:pt>
    <dgm:pt modelId="{D4DC5BF7-98BA-4520-A5D2-C05D62CD4918}" type="parTrans" cxnId="{08E76990-7228-4C02-8BDD-E29DEA2D89B3}">
      <dgm:prSet/>
      <dgm:spPr/>
      <dgm:t>
        <a:bodyPr/>
        <a:lstStyle/>
        <a:p>
          <a:pPr algn="ctr"/>
          <a:endParaRPr lang="pl-PL"/>
        </a:p>
      </dgm:t>
    </dgm:pt>
    <dgm:pt modelId="{68435D8C-567B-405D-8AC6-2560A8D375AC}" type="sibTrans" cxnId="{08E76990-7228-4C02-8BDD-E29DEA2D89B3}">
      <dgm:prSet/>
      <dgm:spPr/>
      <dgm:t>
        <a:bodyPr/>
        <a:lstStyle/>
        <a:p>
          <a:pPr algn="ctr"/>
          <a:endParaRPr lang="pl-PL"/>
        </a:p>
      </dgm:t>
    </dgm:pt>
    <dgm:pt modelId="{74AF6358-5F92-4D96-9A2D-F220C02EB966}">
      <dgm:prSet/>
      <dgm:spPr/>
      <dgm:t>
        <a:bodyPr/>
        <a:lstStyle/>
        <a:p>
          <a:pPr algn="ctr" rtl="0"/>
          <a:r>
            <a:rPr lang="pl-PL" dirty="0" smtClean="0"/>
            <a:t>Dynamiczne budowanie atrybutów w zależności od grupy magazynowej przyjmowanego towaru</a:t>
          </a:r>
          <a:endParaRPr lang="pl-PL" dirty="0"/>
        </a:p>
      </dgm:t>
    </dgm:pt>
    <dgm:pt modelId="{224E7036-19AC-4932-BAA3-2E24B04CBC7D}" type="parTrans" cxnId="{64C45819-83E2-4A13-8287-CE7CD961597D}">
      <dgm:prSet/>
      <dgm:spPr/>
      <dgm:t>
        <a:bodyPr/>
        <a:lstStyle/>
        <a:p>
          <a:pPr algn="ctr"/>
          <a:endParaRPr lang="pl-PL"/>
        </a:p>
      </dgm:t>
    </dgm:pt>
    <dgm:pt modelId="{712CB439-94B9-44FC-BAB5-EDAA8CD5303E}" type="sibTrans" cxnId="{64C45819-83E2-4A13-8287-CE7CD961597D}">
      <dgm:prSet/>
      <dgm:spPr/>
      <dgm:t>
        <a:bodyPr/>
        <a:lstStyle/>
        <a:p>
          <a:pPr algn="ctr"/>
          <a:endParaRPr lang="pl-PL"/>
        </a:p>
      </dgm:t>
    </dgm:pt>
    <dgm:pt modelId="{62A08351-18C9-469F-AB30-E1C4C4669692}">
      <dgm:prSet/>
      <dgm:spPr/>
      <dgm:t>
        <a:bodyPr/>
        <a:lstStyle/>
        <a:p>
          <a:pPr algn="ctr" rtl="0"/>
          <a:r>
            <a:rPr lang="pl-PL" dirty="0" smtClean="0"/>
            <a:t>Automatyczne generowanie zadań dokładania transferu z rampy na miejsca składowania (algorytm każdorazowo dostosowywany do potrzeb klienta)</a:t>
          </a:r>
          <a:endParaRPr lang="pl-PL" dirty="0"/>
        </a:p>
      </dgm:t>
    </dgm:pt>
    <dgm:pt modelId="{47E0A1A1-1D52-472F-92EE-5B8C544BB3AA}" type="parTrans" cxnId="{D7CAE809-9723-4952-8C18-D1AB515DBA3F}">
      <dgm:prSet/>
      <dgm:spPr/>
      <dgm:t>
        <a:bodyPr/>
        <a:lstStyle/>
        <a:p>
          <a:pPr algn="ctr"/>
          <a:endParaRPr lang="pl-PL"/>
        </a:p>
      </dgm:t>
    </dgm:pt>
    <dgm:pt modelId="{0FCD1E37-E8BB-4559-96FF-C63D24C556B7}" type="sibTrans" cxnId="{D7CAE809-9723-4952-8C18-D1AB515DBA3F}">
      <dgm:prSet/>
      <dgm:spPr/>
      <dgm:t>
        <a:bodyPr/>
        <a:lstStyle/>
        <a:p>
          <a:pPr algn="ctr"/>
          <a:endParaRPr lang="pl-PL"/>
        </a:p>
      </dgm:t>
    </dgm:pt>
    <dgm:pt modelId="{526EA005-5626-4EFF-8578-E3DA2C67ECE3}">
      <dgm:prSet/>
      <dgm:spPr/>
      <dgm:t>
        <a:bodyPr/>
        <a:lstStyle/>
        <a:p>
          <a:pPr algn="ctr" rtl="0"/>
          <a:r>
            <a:rPr lang="pl-PL" dirty="0" smtClean="0"/>
            <a:t>Możliwość generowania wielu nośników za jednym razem</a:t>
          </a:r>
          <a:endParaRPr lang="pl-PL" dirty="0"/>
        </a:p>
      </dgm:t>
    </dgm:pt>
    <dgm:pt modelId="{46A3B65C-887F-4B31-AD5C-E364BCD14211}" type="parTrans" cxnId="{D6535E24-0E41-47DB-BD75-B52AD197B1FA}">
      <dgm:prSet/>
      <dgm:spPr/>
      <dgm:t>
        <a:bodyPr/>
        <a:lstStyle/>
        <a:p>
          <a:pPr algn="ctr"/>
          <a:endParaRPr lang="pl-PL"/>
        </a:p>
      </dgm:t>
    </dgm:pt>
    <dgm:pt modelId="{14330624-82DE-49B8-AFF4-570A457063F6}" type="sibTrans" cxnId="{D6535E24-0E41-47DB-BD75-B52AD197B1FA}">
      <dgm:prSet/>
      <dgm:spPr/>
      <dgm:t>
        <a:bodyPr/>
        <a:lstStyle/>
        <a:p>
          <a:pPr algn="ctr"/>
          <a:endParaRPr lang="pl-PL"/>
        </a:p>
      </dgm:t>
    </dgm:pt>
    <dgm:pt modelId="{3178F65A-7769-420C-AC7E-B9B8C14D9BD4}">
      <dgm:prSet/>
      <dgm:spPr/>
      <dgm:t>
        <a:bodyPr/>
        <a:lstStyle/>
        <a:p>
          <a:pPr algn="ctr" rtl="0"/>
          <a:r>
            <a:rPr lang="pl-PL" dirty="0" smtClean="0"/>
            <a:t>Automatyczna generacja unikatowych numerów seryjnych (lub innych atrybutów unikatowych dla sztuki)</a:t>
          </a:r>
          <a:endParaRPr lang="pl-PL" dirty="0"/>
        </a:p>
      </dgm:t>
    </dgm:pt>
    <dgm:pt modelId="{F18A6AA7-26FF-4B27-B374-1E024B1062DC}" type="parTrans" cxnId="{307F55C0-A819-45BC-A1AD-A2431DF73776}">
      <dgm:prSet/>
      <dgm:spPr/>
      <dgm:t>
        <a:bodyPr/>
        <a:lstStyle/>
        <a:p>
          <a:pPr algn="ctr"/>
          <a:endParaRPr lang="pl-PL"/>
        </a:p>
      </dgm:t>
    </dgm:pt>
    <dgm:pt modelId="{1B666CB5-1D86-4E6D-8E02-B243DA7D47F6}" type="sibTrans" cxnId="{307F55C0-A819-45BC-A1AD-A2431DF73776}">
      <dgm:prSet/>
      <dgm:spPr/>
      <dgm:t>
        <a:bodyPr/>
        <a:lstStyle/>
        <a:p>
          <a:pPr algn="ctr"/>
          <a:endParaRPr lang="pl-PL"/>
        </a:p>
      </dgm:t>
    </dgm:pt>
    <dgm:pt modelId="{AED285F1-CBD0-4EA5-9D2B-10042B778B70}" type="pres">
      <dgm:prSet presAssocID="{961B56FD-323C-4749-B9DB-F28D37DF7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22DD4AE-A965-4B9B-9B4D-D67178453769}" type="pres">
      <dgm:prSet presAssocID="{A2B78489-B4D3-4C4D-89F6-65A4D864D22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0601C5-56A6-43D9-A9D3-7CA4E866434B}" type="pres">
      <dgm:prSet presAssocID="{68435D8C-567B-405D-8AC6-2560A8D375AC}" presName="spacer" presStyleCnt="0"/>
      <dgm:spPr/>
    </dgm:pt>
    <dgm:pt modelId="{67480828-3FE0-4E21-9AC2-CF2DC8BAFC71}" type="pres">
      <dgm:prSet presAssocID="{74AF6358-5F92-4D96-9A2D-F220C02EB9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21AF9C-7499-4CE8-924F-CC8802F48EE7}" type="pres">
      <dgm:prSet presAssocID="{712CB439-94B9-44FC-BAB5-EDAA8CD5303E}" presName="spacer" presStyleCnt="0"/>
      <dgm:spPr/>
    </dgm:pt>
    <dgm:pt modelId="{59B85F59-24B8-48B8-AA1E-65AEDA7403CA}" type="pres">
      <dgm:prSet presAssocID="{62A08351-18C9-469F-AB30-E1C4C466969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FB307-90EB-4E6E-B7C1-CCFEE9D292EB}" type="pres">
      <dgm:prSet presAssocID="{0FCD1E37-E8BB-4559-96FF-C63D24C556B7}" presName="spacer" presStyleCnt="0"/>
      <dgm:spPr/>
    </dgm:pt>
    <dgm:pt modelId="{49DF507D-8357-4278-8F47-4E6483BA6B2C}" type="pres">
      <dgm:prSet presAssocID="{526EA005-5626-4EFF-8578-E3DA2C67ECE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A821FF-B88E-444B-BAB7-A3A8D916DE6B}" type="pres">
      <dgm:prSet presAssocID="{14330624-82DE-49B8-AFF4-570A457063F6}" presName="spacer" presStyleCnt="0"/>
      <dgm:spPr/>
    </dgm:pt>
    <dgm:pt modelId="{11689B8E-840D-4BAA-8C64-4194502833DD}" type="pres">
      <dgm:prSet presAssocID="{3178F65A-7769-420C-AC7E-B9B8C14D9B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AB00B2C-6D5C-4921-8F9D-046A228BA5DD}" type="presOf" srcId="{526EA005-5626-4EFF-8578-E3DA2C67ECE3}" destId="{49DF507D-8357-4278-8F47-4E6483BA6B2C}" srcOrd="0" destOrd="0" presId="urn:microsoft.com/office/officeart/2005/8/layout/vList2"/>
    <dgm:cxn modelId="{64C45819-83E2-4A13-8287-CE7CD961597D}" srcId="{961B56FD-323C-4749-B9DB-F28D37DF75C4}" destId="{74AF6358-5F92-4D96-9A2D-F220C02EB966}" srcOrd="1" destOrd="0" parTransId="{224E7036-19AC-4932-BAA3-2E24B04CBC7D}" sibTransId="{712CB439-94B9-44FC-BAB5-EDAA8CD5303E}"/>
    <dgm:cxn modelId="{28E4A0A5-21BD-4D45-8C66-361D3977675F}" type="presOf" srcId="{961B56FD-323C-4749-B9DB-F28D37DF75C4}" destId="{AED285F1-CBD0-4EA5-9D2B-10042B778B70}" srcOrd="0" destOrd="0" presId="urn:microsoft.com/office/officeart/2005/8/layout/vList2"/>
    <dgm:cxn modelId="{D7CAE809-9723-4952-8C18-D1AB515DBA3F}" srcId="{961B56FD-323C-4749-B9DB-F28D37DF75C4}" destId="{62A08351-18C9-469F-AB30-E1C4C4669692}" srcOrd="2" destOrd="0" parTransId="{47E0A1A1-1D52-472F-92EE-5B8C544BB3AA}" sibTransId="{0FCD1E37-E8BB-4559-96FF-C63D24C556B7}"/>
    <dgm:cxn modelId="{A9442836-DC8F-47A2-A0C1-A7B5688720ED}" type="presOf" srcId="{A2B78489-B4D3-4C4D-89F6-65A4D864D225}" destId="{922DD4AE-A965-4B9B-9B4D-D67178453769}" srcOrd="0" destOrd="0" presId="urn:microsoft.com/office/officeart/2005/8/layout/vList2"/>
    <dgm:cxn modelId="{D6535E24-0E41-47DB-BD75-B52AD197B1FA}" srcId="{961B56FD-323C-4749-B9DB-F28D37DF75C4}" destId="{526EA005-5626-4EFF-8578-E3DA2C67ECE3}" srcOrd="3" destOrd="0" parTransId="{46A3B65C-887F-4B31-AD5C-E364BCD14211}" sibTransId="{14330624-82DE-49B8-AFF4-570A457063F6}"/>
    <dgm:cxn modelId="{307F55C0-A819-45BC-A1AD-A2431DF73776}" srcId="{961B56FD-323C-4749-B9DB-F28D37DF75C4}" destId="{3178F65A-7769-420C-AC7E-B9B8C14D9BD4}" srcOrd="4" destOrd="0" parTransId="{F18A6AA7-26FF-4B27-B374-1E024B1062DC}" sibTransId="{1B666CB5-1D86-4E6D-8E02-B243DA7D47F6}"/>
    <dgm:cxn modelId="{08E76990-7228-4C02-8BDD-E29DEA2D89B3}" srcId="{961B56FD-323C-4749-B9DB-F28D37DF75C4}" destId="{A2B78489-B4D3-4C4D-89F6-65A4D864D225}" srcOrd="0" destOrd="0" parTransId="{D4DC5BF7-98BA-4520-A5D2-C05D62CD4918}" sibTransId="{68435D8C-567B-405D-8AC6-2560A8D375AC}"/>
    <dgm:cxn modelId="{C0B15DE0-D47D-4880-9BCF-4E8E2A83A609}" type="presOf" srcId="{74AF6358-5F92-4D96-9A2D-F220C02EB966}" destId="{67480828-3FE0-4E21-9AC2-CF2DC8BAFC71}" srcOrd="0" destOrd="0" presId="urn:microsoft.com/office/officeart/2005/8/layout/vList2"/>
    <dgm:cxn modelId="{B9667C90-C1C8-450D-8275-8D55709DF1C8}" type="presOf" srcId="{3178F65A-7769-420C-AC7E-B9B8C14D9BD4}" destId="{11689B8E-840D-4BAA-8C64-4194502833DD}" srcOrd="0" destOrd="0" presId="urn:microsoft.com/office/officeart/2005/8/layout/vList2"/>
    <dgm:cxn modelId="{5EEAD7E9-F9B9-438C-A396-F475FC6C7246}" type="presOf" srcId="{62A08351-18C9-469F-AB30-E1C4C4669692}" destId="{59B85F59-24B8-48B8-AA1E-65AEDA7403CA}" srcOrd="0" destOrd="0" presId="urn:microsoft.com/office/officeart/2005/8/layout/vList2"/>
    <dgm:cxn modelId="{D70C0EF5-96F2-452E-8456-432298898C7C}" type="presParOf" srcId="{AED285F1-CBD0-4EA5-9D2B-10042B778B70}" destId="{922DD4AE-A965-4B9B-9B4D-D67178453769}" srcOrd="0" destOrd="0" presId="urn:microsoft.com/office/officeart/2005/8/layout/vList2"/>
    <dgm:cxn modelId="{0D7C1852-46C0-473F-B93B-D02E497F8651}" type="presParOf" srcId="{AED285F1-CBD0-4EA5-9D2B-10042B778B70}" destId="{870601C5-56A6-43D9-A9D3-7CA4E866434B}" srcOrd="1" destOrd="0" presId="urn:microsoft.com/office/officeart/2005/8/layout/vList2"/>
    <dgm:cxn modelId="{486DE6ED-53BE-4728-9D16-15A17C606657}" type="presParOf" srcId="{AED285F1-CBD0-4EA5-9D2B-10042B778B70}" destId="{67480828-3FE0-4E21-9AC2-CF2DC8BAFC71}" srcOrd="2" destOrd="0" presId="urn:microsoft.com/office/officeart/2005/8/layout/vList2"/>
    <dgm:cxn modelId="{E371244E-25C3-421E-9CA4-EECFE1AEA5A1}" type="presParOf" srcId="{AED285F1-CBD0-4EA5-9D2B-10042B778B70}" destId="{6321AF9C-7499-4CE8-924F-CC8802F48EE7}" srcOrd="3" destOrd="0" presId="urn:microsoft.com/office/officeart/2005/8/layout/vList2"/>
    <dgm:cxn modelId="{378BC939-D8BF-474A-B8AB-A70FF787E13F}" type="presParOf" srcId="{AED285F1-CBD0-4EA5-9D2B-10042B778B70}" destId="{59B85F59-24B8-48B8-AA1E-65AEDA7403CA}" srcOrd="4" destOrd="0" presId="urn:microsoft.com/office/officeart/2005/8/layout/vList2"/>
    <dgm:cxn modelId="{4877DE1F-0A29-4656-8F9D-FCD2AC9158B4}" type="presParOf" srcId="{AED285F1-CBD0-4EA5-9D2B-10042B778B70}" destId="{0C4FB307-90EB-4E6E-B7C1-CCFEE9D292EB}" srcOrd="5" destOrd="0" presId="urn:microsoft.com/office/officeart/2005/8/layout/vList2"/>
    <dgm:cxn modelId="{84B64892-EC08-4231-A50B-91F7C87DC76D}" type="presParOf" srcId="{AED285F1-CBD0-4EA5-9D2B-10042B778B70}" destId="{49DF507D-8357-4278-8F47-4E6483BA6B2C}" srcOrd="6" destOrd="0" presId="urn:microsoft.com/office/officeart/2005/8/layout/vList2"/>
    <dgm:cxn modelId="{B900E98F-3105-4731-B9FD-0D2E550E524B}" type="presParOf" srcId="{AED285F1-CBD0-4EA5-9D2B-10042B778B70}" destId="{7DA821FF-B88E-444B-BAB7-A3A8D916DE6B}" srcOrd="7" destOrd="0" presId="urn:microsoft.com/office/officeart/2005/8/layout/vList2"/>
    <dgm:cxn modelId="{AD7A0838-16AF-4BCF-974B-4022B200FB56}" type="presParOf" srcId="{AED285F1-CBD0-4EA5-9D2B-10042B778B70}" destId="{11689B8E-840D-4BAA-8C64-419450283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91EE986-8E68-4479-B0B3-AA0C3EAD11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9986A4B-CD74-4196-AA84-6655FC796F4B}">
      <dgm:prSet/>
      <dgm:spPr/>
      <dgm:t>
        <a:bodyPr/>
        <a:lstStyle/>
        <a:p>
          <a:pPr algn="ctr" rtl="0"/>
          <a:r>
            <a:rPr lang="pl-PL" dirty="0" smtClean="0"/>
            <a:t>Prosta korekta możliwa jest tylko do czasu zamknięcia dokumentu PZ potwierdzającego przyjęcie</a:t>
          </a:r>
          <a:endParaRPr lang="pl-PL" dirty="0"/>
        </a:p>
      </dgm:t>
    </dgm:pt>
    <dgm:pt modelId="{6AC98F1A-4CEF-48E8-80F0-34446B01A3FD}" type="parTrans" cxnId="{9CD4568E-D37F-4A89-8138-0DE1D98C2CBE}">
      <dgm:prSet/>
      <dgm:spPr/>
      <dgm:t>
        <a:bodyPr/>
        <a:lstStyle/>
        <a:p>
          <a:pPr algn="ctr"/>
          <a:endParaRPr lang="pl-PL"/>
        </a:p>
      </dgm:t>
    </dgm:pt>
    <dgm:pt modelId="{B4B90C3D-13B1-4615-AFB1-5305D93688C2}" type="sibTrans" cxnId="{9CD4568E-D37F-4A89-8138-0DE1D98C2CBE}">
      <dgm:prSet/>
      <dgm:spPr/>
      <dgm:t>
        <a:bodyPr/>
        <a:lstStyle/>
        <a:p>
          <a:pPr algn="ctr"/>
          <a:endParaRPr lang="pl-PL"/>
        </a:p>
      </dgm:t>
    </dgm:pt>
    <dgm:pt modelId="{9C3BF88C-BD5C-4C3F-B0F6-05F8C6FAA253}">
      <dgm:prSet/>
      <dgm:spPr/>
      <dgm:t>
        <a:bodyPr/>
        <a:lstStyle/>
        <a:p>
          <a:pPr algn="ctr" rtl="0"/>
          <a:r>
            <a:rPr lang="pl-PL" dirty="0" smtClean="0"/>
            <a:t>Korekta umożliwia zarówno zmiany ilościowe jak i jakościowe (atrybuty towaru)</a:t>
          </a:r>
          <a:endParaRPr lang="pl-PL" dirty="0"/>
        </a:p>
      </dgm:t>
    </dgm:pt>
    <dgm:pt modelId="{C2C70C34-09F5-42FF-8B2E-093247C3AE41}" type="parTrans" cxnId="{7D393344-3302-4624-BA31-5C48805E3226}">
      <dgm:prSet/>
      <dgm:spPr/>
      <dgm:t>
        <a:bodyPr/>
        <a:lstStyle/>
        <a:p>
          <a:pPr algn="ctr"/>
          <a:endParaRPr lang="pl-PL"/>
        </a:p>
      </dgm:t>
    </dgm:pt>
    <dgm:pt modelId="{AA89DB8B-345E-4DFA-82B2-BC34299E331D}" type="sibTrans" cxnId="{7D393344-3302-4624-BA31-5C48805E3226}">
      <dgm:prSet/>
      <dgm:spPr/>
      <dgm:t>
        <a:bodyPr/>
        <a:lstStyle/>
        <a:p>
          <a:pPr algn="ctr"/>
          <a:endParaRPr lang="pl-PL"/>
        </a:p>
      </dgm:t>
    </dgm:pt>
    <dgm:pt modelId="{F2C866ED-1DB6-42DE-91F3-8FEA5582E9B9}">
      <dgm:prSet/>
      <dgm:spPr/>
      <dgm:t>
        <a:bodyPr/>
        <a:lstStyle/>
        <a:p>
          <a:pPr algn="ctr" rtl="0"/>
          <a:r>
            <a:rPr lang="pl-PL" dirty="0" smtClean="0"/>
            <a:t>Pomimo tego ze ten typ korekty nie generuje dokumentu magazynowego w zadaniach pozostaje ślad dotyczący przyjętych pierwotnie jak i skorygowanych danych.  (osoby wykonujące, daty itp.)</a:t>
          </a:r>
          <a:endParaRPr lang="pl-PL" dirty="0"/>
        </a:p>
      </dgm:t>
    </dgm:pt>
    <dgm:pt modelId="{4A821800-E03F-4F2D-BCAE-B662CBE8B30F}" type="parTrans" cxnId="{61AEEC75-789C-4BF4-B814-BB171D3D3AED}">
      <dgm:prSet/>
      <dgm:spPr/>
      <dgm:t>
        <a:bodyPr/>
        <a:lstStyle/>
        <a:p>
          <a:pPr algn="ctr"/>
          <a:endParaRPr lang="pl-PL"/>
        </a:p>
      </dgm:t>
    </dgm:pt>
    <dgm:pt modelId="{31E30C22-6C03-4144-9657-B63F3F015513}" type="sibTrans" cxnId="{61AEEC75-789C-4BF4-B814-BB171D3D3AED}">
      <dgm:prSet/>
      <dgm:spPr/>
      <dgm:t>
        <a:bodyPr/>
        <a:lstStyle/>
        <a:p>
          <a:pPr algn="ctr"/>
          <a:endParaRPr lang="pl-PL"/>
        </a:p>
      </dgm:t>
    </dgm:pt>
    <dgm:pt modelId="{E80237A4-45ED-4ED8-8039-CB92302BC9BC}" type="pres">
      <dgm:prSet presAssocID="{791EE986-8E68-4479-B0B3-AA0C3EAD1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07F9638-1510-4E58-8DE3-86AA9E54223F}" type="pres">
      <dgm:prSet presAssocID="{29986A4B-CD74-4196-AA84-6655FC796F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77A0B8-C41E-495C-BCB7-5AEA0D3DF07E}" type="pres">
      <dgm:prSet presAssocID="{B4B90C3D-13B1-4615-AFB1-5305D93688C2}" presName="spacer" presStyleCnt="0"/>
      <dgm:spPr/>
    </dgm:pt>
    <dgm:pt modelId="{D0E37BED-D7B4-45FC-B2A7-A41A313C9FE6}" type="pres">
      <dgm:prSet presAssocID="{9C3BF88C-BD5C-4C3F-B0F6-05F8C6FAA2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DCA000-D08A-45C1-A987-A8D936D6FEAE}" type="pres">
      <dgm:prSet presAssocID="{AA89DB8B-345E-4DFA-82B2-BC34299E331D}" presName="spacer" presStyleCnt="0"/>
      <dgm:spPr/>
    </dgm:pt>
    <dgm:pt modelId="{1AC99F35-DAB2-4C3F-9FA2-D16141B9DDE8}" type="pres">
      <dgm:prSet presAssocID="{F2C866ED-1DB6-42DE-91F3-8FEA5582E9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E9B74D-C59A-4AEB-A8FF-8FD7DA081A53}" type="presOf" srcId="{9C3BF88C-BD5C-4C3F-B0F6-05F8C6FAA253}" destId="{D0E37BED-D7B4-45FC-B2A7-A41A313C9FE6}" srcOrd="0" destOrd="0" presId="urn:microsoft.com/office/officeart/2005/8/layout/vList2"/>
    <dgm:cxn modelId="{61AEEC75-789C-4BF4-B814-BB171D3D3AED}" srcId="{791EE986-8E68-4479-B0B3-AA0C3EAD11AE}" destId="{F2C866ED-1DB6-42DE-91F3-8FEA5582E9B9}" srcOrd="2" destOrd="0" parTransId="{4A821800-E03F-4F2D-BCAE-B662CBE8B30F}" sibTransId="{31E30C22-6C03-4144-9657-B63F3F015513}"/>
    <dgm:cxn modelId="{9CD4568E-D37F-4A89-8138-0DE1D98C2CBE}" srcId="{791EE986-8E68-4479-B0B3-AA0C3EAD11AE}" destId="{29986A4B-CD74-4196-AA84-6655FC796F4B}" srcOrd="0" destOrd="0" parTransId="{6AC98F1A-4CEF-48E8-80F0-34446B01A3FD}" sibTransId="{B4B90C3D-13B1-4615-AFB1-5305D93688C2}"/>
    <dgm:cxn modelId="{D5EF2043-4AF4-43BA-9DA3-6BC27370565C}" type="presOf" srcId="{791EE986-8E68-4479-B0B3-AA0C3EAD11AE}" destId="{E80237A4-45ED-4ED8-8039-CB92302BC9BC}" srcOrd="0" destOrd="0" presId="urn:microsoft.com/office/officeart/2005/8/layout/vList2"/>
    <dgm:cxn modelId="{DFCD14C3-D980-4D5E-8C42-5979C58CA5BD}" type="presOf" srcId="{29986A4B-CD74-4196-AA84-6655FC796F4B}" destId="{B07F9638-1510-4E58-8DE3-86AA9E54223F}" srcOrd="0" destOrd="0" presId="urn:microsoft.com/office/officeart/2005/8/layout/vList2"/>
    <dgm:cxn modelId="{7D393344-3302-4624-BA31-5C48805E3226}" srcId="{791EE986-8E68-4479-B0B3-AA0C3EAD11AE}" destId="{9C3BF88C-BD5C-4C3F-B0F6-05F8C6FAA253}" srcOrd="1" destOrd="0" parTransId="{C2C70C34-09F5-42FF-8B2E-093247C3AE41}" sibTransId="{AA89DB8B-345E-4DFA-82B2-BC34299E331D}"/>
    <dgm:cxn modelId="{E31483C3-63F5-452D-BB34-79C15F0D0607}" type="presOf" srcId="{F2C866ED-1DB6-42DE-91F3-8FEA5582E9B9}" destId="{1AC99F35-DAB2-4C3F-9FA2-D16141B9DDE8}" srcOrd="0" destOrd="0" presId="urn:microsoft.com/office/officeart/2005/8/layout/vList2"/>
    <dgm:cxn modelId="{1BA6CB1C-CF6C-4CB1-8CEA-25A6B87B1D7F}" type="presParOf" srcId="{E80237A4-45ED-4ED8-8039-CB92302BC9BC}" destId="{B07F9638-1510-4E58-8DE3-86AA9E54223F}" srcOrd="0" destOrd="0" presId="urn:microsoft.com/office/officeart/2005/8/layout/vList2"/>
    <dgm:cxn modelId="{6E236BFF-AA3E-434C-8773-C9E0B4F471EA}" type="presParOf" srcId="{E80237A4-45ED-4ED8-8039-CB92302BC9BC}" destId="{5A77A0B8-C41E-495C-BCB7-5AEA0D3DF07E}" srcOrd="1" destOrd="0" presId="urn:microsoft.com/office/officeart/2005/8/layout/vList2"/>
    <dgm:cxn modelId="{D93FC62E-30CA-46C9-9D8C-BB1AF963CA0F}" type="presParOf" srcId="{E80237A4-45ED-4ED8-8039-CB92302BC9BC}" destId="{D0E37BED-D7B4-45FC-B2A7-A41A313C9FE6}" srcOrd="2" destOrd="0" presId="urn:microsoft.com/office/officeart/2005/8/layout/vList2"/>
    <dgm:cxn modelId="{1B7A6DDB-A48C-48F0-92E8-D13EA12FAD22}" type="presParOf" srcId="{E80237A4-45ED-4ED8-8039-CB92302BC9BC}" destId="{BCDCA000-D08A-45C1-A987-A8D936D6FEAE}" srcOrd="3" destOrd="0" presId="urn:microsoft.com/office/officeart/2005/8/layout/vList2"/>
    <dgm:cxn modelId="{73823A3E-3023-4331-ACCA-DB5AE8B8AAC6}" type="presParOf" srcId="{E80237A4-45ED-4ED8-8039-CB92302BC9BC}" destId="{1AC99F35-DAB2-4C3F-9FA2-D16141B9DD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8946E4C-5723-43FC-917E-1531E3210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C3DD6D-1BFD-4030-BF8B-844B1DE58154}">
      <dgm:prSet/>
      <dgm:spPr/>
      <dgm:t>
        <a:bodyPr/>
        <a:lstStyle/>
        <a:p>
          <a:pPr algn="ctr" rtl="0"/>
          <a:r>
            <a:rPr lang="pl-PL" dirty="0" smtClean="0"/>
            <a:t>Możliwość wystawiania różnych typów dokumentów przyjęcia </a:t>
          </a:r>
          <a:br>
            <a:rPr lang="pl-PL" dirty="0" smtClean="0"/>
          </a:br>
          <a:r>
            <a:rPr lang="pl-PL" dirty="0" smtClean="0"/>
            <a:t>(PZ, PW, BO itp.)</a:t>
          </a:r>
          <a:endParaRPr lang="pl-PL" dirty="0"/>
        </a:p>
      </dgm:t>
    </dgm:pt>
    <dgm:pt modelId="{8EF3F054-0073-46EF-8032-0113D639E4A2}" type="parTrans" cxnId="{A1CB7930-8CDB-43B1-9F99-2865CA395506}">
      <dgm:prSet/>
      <dgm:spPr/>
      <dgm:t>
        <a:bodyPr/>
        <a:lstStyle/>
        <a:p>
          <a:pPr algn="ctr"/>
          <a:endParaRPr lang="pl-PL"/>
        </a:p>
      </dgm:t>
    </dgm:pt>
    <dgm:pt modelId="{A9D15179-6258-4586-8C74-D8DC85226D47}" type="sibTrans" cxnId="{A1CB7930-8CDB-43B1-9F99-2865CA395506}">
      <dgm:prSet/>
      <dgm:spPr/>
      <dgm:t>
        <a:bodyPr/>
        <a:lstStyle/>
        <a:p>
          <a:pPr algn="ctr"/>
          <a:endParaRPr lang="pl-PL"/>
        </a:p>
      </dgm:t>
    </dgm:pt>
    <dgm:pt modelId="{B820D4FD-5281-4743-80C9-1940A4DDDBFE}">
      <dgm:prSet/>
      <dgm:spPr/>
      <dgm:t>
        <a:bodyPr/>
        <a:lstStyle/>
        <a:p>
          <a:pPr algn="ctr" rtl="0"/>
          <a:r>
            <a:rPr lang="pl-PL" smtClean="0"/>
            <a:t>Dokumenty mogą być eksportowane przy użyciu interfejsu wymiany danych do zleceniodawcy lub systemu ERP.</a:t>
          </a:r>
          <a:endParaRPr lang="pl-PL"/>
        </a:p>
      </dgm:t>
    </dgm:pt>
    <dgm:pt modelId="{3F21BEE2-6D3C-4953-9EE6-07748F80F436}" type="parTrans" cxnId="{EEC8C1C5-E68F-42CA-8DA3-745E12D415A2}">
      <dgm:prSet/>
      <dgm:spPr/>
      <dgm:t>
        <a:bodyPr/>
        <a:lstStyle/>
        <a:p>
          <a:pPr algn="ctr"/>
          <a:endParaRPr lang="pl-PL"/>
        </a:p>
      </dgm:t>
    </dgm:pt>
    <dgm:pt modelId="{A29F22D9-224A-4044-AFA1-B90EBA2BBEA9}" type="sibTrans" cxnId="{EEC8C1C5-E68F-42CA-8DA3-745E12D415A2}">
      <dgm:prSet/>
      <dgm:spPr/>
      <dgm:t>
        <a:bodyPr/>
        <a:lstStyle/>
        <a:p>
          <a:pPr algn="ctr"/>
          <a:endParaRPr lang="pl-PL"/>
        </a:p>
      </dgm:t>
    </dgm:pt>
    <dgm:pt modelId="{52C79207-62F9-403A-A5F4-1F1CAFB8705D}">
      <dgm:prSet/>
      <dgm:spPr/>
      <dgm:t>
        <a:bodyPr/>
        <a:lstStyle/>
        <a:p>
          <a:pPr algn="ctr" rtl="0"/>
          <a:r>
            <a:rPr lang="pl-PL" smtClean="0"/>
            <a:t>Oddzielna numeracja dokumentów dla różnych zleceniodawców.</a:t>
          </a:r>
          <a:endParaRPr lang="pl-PL"/>
        </a:p>
      </dgm:t>
    </dgm:pt>
    <dgm:pt modelId="{EEB0C1E1-853D-4752-A750-23FDC5830A6E}" type="parTrans" cxnId="{0ECCFFDE-25A2-43A9-864B-392614D268F5}">
      <dgm:prSet/>
      <dgm:spPr/>
      <dgm:t>
        <a:bodyPr/>
        <a:lstStyle/>
        <a:p>
          <a:pPr algn="ctr"/>
          <a:endParaRPr lang="pl-PL"/>
        </a:p>
      </dgm:t>
    </dgm:pt>
    <dgm:pt modelId="{CF5E9AE8-9968-4C80-A07A-E5332CB68884}" type="sibTrans" cxnId="{0ECCFFDE-25A2-43A9-864B-392614D268F5}">
      <dgm:prSet/>
      <dgm:spPr/>
      <dgm:t>
        <a:bodyPr/>
        <a:lstStyle/>
        <a:p>
          <a:pPr algn="ctr"/>
          <a:endParaRPr lang="pl-PL"/>
        </a:p>
      </dgm:t>
    </dgm:pt>
    <dgm:pt modelId="{579115D1-E99F-412F-A615-D9F208DF6958}">
      <dgm:prSet/>
      <dgm:spPr/>
      <dgm:t>
        <a:bodyPr/>
        <a:lstStyle/>
        <a:p>
          <a:pPr algn="ctr" rtl="0"/>
          <a:r>
            <a:rPr lang="pl-PL" dirty="0" smtClean="0"/>
            <a:t>Możliwość indywidualnego dostosowania wyglądu dokumentów do potrzeb klienta</a:t>
          </a:r>
          <a:endParaRPr lang="pl-PL" dirty="0"/>
        </a:p>
      </dgm:t>
    </dgm:pt>
    <dgm:pt modelId="{52277E2F-DAE3-41BE-BD90-EB07CD9D6DE9}" type="parTrans" cxnId="{A6F23F8F-367C-4BE5-8A02-BE9AD54F473D}">
      <dgm:prSet/>
      <dgm:spPr/>
      <dgm:t>
        <a:bodyPr/>
        <a:lstStyle/>
        <a:p>
          <a:pPr algn="ctr"/>
          <a:endParaRPr lang="pl-PL"/>
        </a:p>
      </dgm:t>
    </dgm:pt>
    <dgm:pt modelId="{C7E0262E-A824-4223-8648-E96FCFBF641C}" type="sibTrans" cxnId="{A6F23F8F-367C-4BE5-8A02-BE9AD54F473D}">
      <dgm:prSet/>
      <dgm:spPr/>
      <dgm:t>
        <a:bodyPr/>
        <a:lstStyle/>
        <a:p>
          <a:pPr algn="ctr"/>
          <a:endParaRPr lang="pl-PL"/>
        </a:p>
      </dgm:t>
    </dgm:pt>
    <dgm:pt modelId="{AD5CFF8A-C91D-4040-BC5C-48E38B8FEACE}" type="pres">
      <dgm:prSet presAssocID="{B8946E4C-5723-43FC-917E-1531E3210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E0A642-26EA-4723-AEE7-AA1E1B20C10C}" type="pres">
      <dgm:prSet presAssocID="{F3C3DD6D-1BFD-4030-BF8B-844B1DE581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F5F243-645F-4B17-AB96-4FC0BC3A804D}" type="pres">
      <dgm:prSet presAssocID="{A9D15179-6258-4586-8C74-D8DC85226D47}" presName="spacer" presStyleCnt="0"/>
      <dgm:spPr/>
    </dgm:pt>
    <dgm:pt modelId="{55EC8C9C-F50D-4D48-B66E-5C813F662AA5}" type="pres">
      <dgm:prSet presAssocID="{B820D4FD-5281-4743-80C9-1940A4DDDB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FD7552-3606-4DDE-968B-3617E2CD9DEC}" type="pres">
      <dgm:prSet presAssocID="{A29F22D9-224A-4044-AFA1-B90EBA2BBEA9}" presName="spacer" presStyleCnt="0"/>
      <dgm:spPr/>
    </dgm:pt>
    <dgm:pt modelId="{A0AB5EFD-93A2-4E01-A933-7BE466EE39AA}" type="pres">
      <dgm:prSet presAssocID="{52C79207-62F9-403A-A5F4-1F1CAFB870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81A1B5-F616-4BCD-B068-A0F6148A7075}" type="pres">
      <dgm:prSet presAssocID="{CF5E9AE8-9968-4C80-A07A-E5332CB68884}" presName="spacer" presStyleCnt="0"/>
      <dgm:spPr/>
    </dgm:pt>
    <dgm:pt modelId="{70240E63-478E-4C21-8631-FB284B1B61D6}" type="pres">
      <dgm:prSet presAssocID="{579115D1-E99F-412F-A615-D9F208DF69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F23F8F-367C-4BE5-8A02-BE9AD54F473D}" srcId="{B8946E4C-5723-43FC-917E-1531E3210EFD}" destId="{579115D1-E99F-412F-A615-D9F208DF6958}" srcOrd="3" destOrd="0" parTransId="{52277E2F-DAE3-41BE-BD90-EB07CD9D6DE9}" sibTransId="{C7E0262E-A824-4223-8648-E96FCFBF641C}"/>
    <dgm:cxn modelId="{E6B2B121-C648-4234-AD94-7E24D1E12CA6}" type="presOf" srcId="{579115D1-E99F-412F-A615-D9F208DF6958}" destId="{70240E63-478E-4C21-8631-FB284B1B61D6}" srcOrd="0" destOrd="0" presId="urn:microsoft.com/office/officeart/2005/8/layout/vList2"/>
    <dgm:cxn modelId="{6CC3E8B3-95CF-4722-93A4-59A5BCE40688}" type="presOf" srcId="{52C79207-62F9-403A-A5F4-1F1CAFB8705D}" destId="{A0AB5EFD-93A2-4E01-A933-7BE466EE39AA}" srcOrd="0" destOrd="0" presId="urn:microsoft.com/office/officeart/2005/8/layout/vList2"/>
    <dgm:cxn modelId="{A1CB7930-8CDB-43B1-9F99-2865CA395506}" srcId="{B8946E4C-5723-43FC-917E-1531E3210EFD}" destId="{F3C3DD6D-1BFD-4030-BF8B-844B1DE58154}" srcOrd="0" destOrd="0" parTransId="{8EF3F054-0073-46EF-8032-0113D639E4A2}" sibTransId="{A9D15179-6258-4586-8C74-D8DC85226D47}"/>
    <dgm:cxn modelId="{2E9CFD62-8282-4D1C-9C45-A80F2A148EF5}" type="presOf" srcId="{F3C3DD6D-1BFD-4030-BF8B-844B1DE58154}" destId="{D1E0A642-26EA-4723-AEE7-AA1E1B20C10C}" srcOrd="0" destOrd="0" presId="urn:microsoft.com/office/officeart/2005/8/layout/vList2"/>
    <dgm:cxn modelId="{0ECCFFDE-25A2-43A9-864B-392614D268F5}" srcId="{B8946E4C-5723-43FC-917E-1531E3210EFD}" destId="{52C79207-62F9-403A-A5F4-1F1CAFB8705D}" srcOrd="2" destOrd="0" parTransId="{EEB0C1E1-853D-4752-A750-23FDC5830A6E}" sibTransId="{CF5E9AE8-9968-4C80-A07A-E5332CB68884}"/>
    <dgm:cxn modelId="{43977A7A-82C5-4A78-9D4D-9BA2AC755B50}" type="presOf" srcId="{B820D4FD-5281-4743-80C9-1940A4DDDBFE}" destId="{55EC8C9C-F50D-4D48-B66E-5C813F662AA5}" srcOrd="0" destOrd="0" presId="urn:microsoft.com/office/officeart/2005/8/layout/vList2"/>
    <dgm:cxn modelId="{EFC86816-0570-42AD-AD31-13F8D4A2958E}" type="presOf" srcId="{B8946E4C-5723-43FC-917E-1531E3210EFD}" destId="{AD5CFF8A-C91D-4040-BC5C-48E38B8FEACE}" srcOrd="0" destOrd="0" presId="urn:microsoft.com/office/officeart/2005/8/layout/vList2"/>
    <dgm:cxn modelId="{EEC8C1C5-E68F-42CA-8DA3-745E12D415A2}" srcId="{B8946E4C-5723-43FC-917E-1531E3210EFD}" destId="{B820D4FD-5281-4743-80C9-1940A4DDDBFE}" srcOrd="1" destOrd="0" parTransId="{3F21BEE2-6D3C-4953-9EE6-07748F80F436}" sibTransId="{A29F22D9-224A-4044-AFA1-B90EBA2BBEA9}"/>
    <dgm:cxn modelId="{38CE69ED-64D5-485C-8A85-DC5DC0786BAF}" type="presParOf" srcId="{AD5CFF8A-C91D-4040-BC5C-48E38B8FEACE}" destId="{D1E0A642-26EA-4723-AEE7-AA1E1B20C10C}" srcOrd="0" destOrd="0" presId="urn:microsoft.com/office/officeart/2005/8/layout/vList2"/>
    <dgm:cxn modelId="{30EC855D-5A57-4018-A360-144392274FBF}" type="presParOf" srcId="{AD5CFF8A-C91D-4040-BC5C-48E38B8FEACE}" destId="{D8F5F243-645F-4B17-AB96-4FC0BC3A804D}" srcOrd="1" destOrd="0" presId="urn:microsoft.com/office/officeart/2005/8/layout/vList2"/>
    <dgm:cxn modelId="{05DD9928-AE7E-4412-B78D-4CCA548C0689}" type="presParOf" srcId="{AD5CFF8A-C91D-4040-BC5C-48E38B8FEACE}" destId="{55EC8C9C-F50D-4D48-B66E-5C813F662AA5}" srcOrd="2" destOrd="0" presId="urn:microsoft.com/office/officeart/2005/8/layout/vList2"/>
    <dgm:cxn modelId="{DD1A7EAA-88F7-44BA-9F2E-604866797DCD}" type="presParOf" srcId="{AD5CFF8A-C91D-4040-BC5C-48E38B8FEACE}" destId="{0DFD7552-3606-4DDE-968B-3617E2CD9DEC}" srcOrd="3" destOrd="0" presId="urn:microsoft.com/office/officeart/2005/8/layout/vList2"/>
    <dgm:cxn modelId="{62D1D99C-15CA-465C-853F-F5D22057CEE0}" type="presParOf" srcId="{AD5CFF8A-C91D-4040-BC5C-48E38B8FEACE}" destId="{A0AB5EFD-93A2-4E01-A933-7BE466EE39AA}" srcOrd="4" destOrd="0" presId="urn:microsoft.com/office/officeart/2005/8/layout/vList2"/>
    <dgm:cxn modelId="{D23583E5-888A-41E0-8C83-7C594E8A4C6C}" type="presParOf" srcId="{AD5CFF8A-C91D-4040-BC5C-48E38B8FEACE}" destId="{7881A1B5-F616-4BCD-B068-A0F6148A7075}" srcOrd="5" destOrd="0" presId="urn:microsoft.com/office/officeart/2005/8/layout/vList2"/>
    <dgm:cxn modelId="{0DCB4C31-3476-45BA-8FE0-F4890C4B9CEA}" type="presParOf" srcId="{AD5CFF8A-C91D-4040-BC5C-48E38B8FEACE}" destId="{70240E63-478E-4C21-8631-FB284B1B61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94E61D1-8999-4197-AED6-4D8C04D37A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4FB9A3-AA71-47D1-8855-FFA0C4ED8FAC}">
      <dgm:prSet/>
      <dgm:spPr/>
      <dgm:t>
        <a:bodyPr/>
        <a:lstStyle/>
        <a:p>
          <a:pPr rtl="0"/>
          <a:r>
            <a:rPr lang="pl-PL" dirty="0" smtClean="0"/>
            <a:t>Awizacja wysyłki</a:t>
          </a:r>
          <a:endParaRPr lang="pl-PL" dirty="0"/>
        </a:p>
      </dgm:t>
    </dgm:pt>
    <dgm:pt modelId="{3C23CAE7-1E40-4044-BE3C-44954C81E10D}" type="parTrans" cxnId="{0AEFB510-92D7-4051-8E87-BAB07235CC7F}">
      <dgm:prSet/>
      <dgm:spPr/>
      <dgm:t>
        <a:bodyPr/>
        <a:lstStyle/>
        <a:p>
          <a:endParaRPr lang="pl-PL"/>
        </a:p>
      </dgm:t>
    </dgm:pt>
    <dgm:pt modelId="{42F865F3-A0F6-472F-AA9E-E6C29EA2209B}" type="sibTrans" cxnId="{0AEFB510-92D7-4051-8E87-BAB07235CC7F}">
      <dgm:prSet/>
      <dgm:spPr/>
      <dgm:t>
        <a:bodyPr/>
        <a:lstStyle/>
        <a:p>
          <a:endParaRPr lang="pl-PL"/>
        </a:p>
      </dgm:t>
    </dgm:pt>
    <dgm:pt modelId="{58EE5366-79B0-4F95-8A94-A56CE7C75C39}">
      <dgm:prSet/>
      <dgm:spPr/>
      <dgm:t>
        <a:bodyPr/>
        <a:lstStyle/>
        <a:p>
          <a:pPr rtl="0"/>
          <a:r>
            <a:rPr lang="pl-PL" dirty="0" smtClean="0"/>
            <a:t>Planowanie wysyłki i rezerwacja towaru</a:t>
          </a:r>
          <a:endParaRPr lang="pl-PL" dirty="0"/>
        </a:p>
      </dgm:t>
    </dgm:pt>
    <dgm:pt modelId="{A6B806B6-BD5F-41A1-91C5-2171EA5DDB72}" type="parTrans" cxnId="{44A4BC1E-4D2D-4E4A-B693-22543B319C59}">
      <dgm:prSet/>
      <dgm:spPr/>
      <dgm:t>
        <a:bodyPr/>
        <a:lstStyle/>
        <a:p>
          <a:endParaRPr lang="pl-PL"/>
        </a:p>
      </dgm:t>
    </dgm:pt>
    <dgm:pt modelId="{F55B01B6-7351-44E0-BF27-5092505DBAA8}" type="sibTrans" cxnId="{44A4BC1E-4D2D-4E4A-B693-22543B319C59}">
      <dgm:prSet/>
      <dgm:spPr/>
      <dgm:t>
        <a:bodyPr/>
        <a:lstStyle/>
        <a:p>
          <a:endParaRPr lang="pl-PL"/>
        </a:p>
      </dgm:t>
    </dgm:pt>
    <dgm:pt modelId="{DD637E76-D71A-4C29-A5D6-CBA08CD36704}">
      <dgm:prSet/>
      <dgm:spPr/>
      <dgm:t>
        <a:bodyPr/>
        <a:lstStyle/>
        <a:p>
          <a:pPr rtl="0"/>
          <a:r>
            <a:rPr lang="pl-PL" dirty="0" smtClean="0"/>
            <a:t>Realizacja zlecenia (Zbiórka)</a:t>
          </a:r>
          <a:endParaRPr lang="pl-PL" dirty="0"/>
        </a:p>
      </dgm:t>
    </dgm:pt>
    <dgm:pt modelId="{58055098-6084-45DC-94F9-EF1D44EEA29A}" type="parTrans" cxnId="{F6F0668A-83B5-46E0-811C-B32A43C9D768}">
      <dgm:prSet/>
      <dgm:spPr/>
      <dgm:t>
        <a:bodyPr/>
        <a:lstStyle/>
        <a:p>
          <a:endParaRPr lang="pl-PL"/>
        </a:p>
      </dgm:t>
    </dgm:pt>
    <dgm:pt modelId="{31C7A594-607A-4F04-AAC0-2471333485F1}" type="sibTrans" cxnId="{F6F0668A-83B5-46E0-811C-B32A43C9D768}">
      <dgm:prSet/>
      <dgm:spPr/>
      <dgm:t>
        <a:bodyPr/>
        <a:lstStyle/>
        <a:p>
          <a:endParaRPr lang="pl-PL"/>
        </a:p>
      </dgm:t>
    </dgm:pt>
    <dgm:pt modelId="{700FB3BF-0523-4E2A-A4B0-7CDFE7621277}">
      <dgm:prSet/>
      <dgm:spPr/>
      <dgm:t>
        <a:bodyPr/>
        <a:lstStyle/>
        <a:p>
          <a:pPr rtl="0"/>
          <a:r>
            <a:rPr lang="pl-PL" dirty="0" smtClean="0"/>
            <a:t>Wystawienie dokumentu</a:t>
          </a:r>
          <a:endParaRPr lang="pl-PL" dirty="0"/>
        </a:p>
      </dgm:t>
    </dgm:pt>
    <dgm:pt modelId="{738AF66E-7D43-4E04-A361-4545837D9D7B}" type="parTrans" cxnId="{9EB1EC5F-D1E4-4242-A24C-7F6BB75B7C00}">
      <dgm:prSet/>
      <dgm:spPr/>
      <dgm:t>
        <a:bodyPr/>
        <a:lstStyle/>
        <a:p>
          <a:endParaRPr lang="pl-PL"/>
        </a:p>
      </dgm:t>
    </dgm:pt>
    <dgm:pt modelId="{579288DE-C1D0-4EDE-A865-5F4D262514CA}" type="sibTrans" cxnId="{9EB1EC5F-D1E4-4242-A24C-7F6BB75B7C00}">
      <dgm:prSet/>
      <dgm:spPr/>
      <dgm:t>
        <a:bodyPr/>
        <a:lstStyle/>
        <a:p>
          <a:endParaRPr lang="pl-PL"/>
        </a:p>
      </dgm:t>
    </dgm:pt>
    <dgm:pt modelId="{6834C390-8276-4BDA-B50D-88DA34B84440}" type="pres">
      <dgm:prSet presAssocID="{494E61D1-8999-4197-AED6-4D8C04D37A7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9484BC8-85FD-4D4D-A3E9-AEF4CA7D90EB}" type="pres">
      <dgm:prSet presAssocID="{494E61D1-8999-4197-AED6-4D8C04D37A7E}" presName="arrow" presStyleLbl="bgShp" presStyleIdx="0" presStyleCnt="1"/>
      <dgm:spPr/>
    </dgm:pt>
    <dgm:pt modelId="{1D6171D0-3E9B-4166-95A8-1F2AF14B9BD3}" type="pres">
      <dgm:prSet presAssocID="{494E61D1-8999-4197-AED6-4D8C04D37A7E}" presName="linearProcess" presStyleCnt="0"/>
      <dgm:spPr/>
    </dgm:pt>
    <dgm:pt modelId="{3E7A15F1-9AF5-46CF-9EE0-26C76F0434E4}" type="pres">
      <dgm:prSet presAssocID="{454FB9A3-AA71-47D1-8855-FFA0C4ED8FA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C3DBAD-9D54-4AF5-A295-295C26C142B2}" type="pres">
      <dgm:prSet presAssocID="{42F865F3-A0F6-472F-AA9E-E6C29EA2209B}" presName="sibTrans" presStyleCnt="0"/>
      <dgm:spPr/>
    </dgm:pt>
    <dgm:pt modelId="{1B1E7DA9-A758-42E0-8047-792B152C628A}" type="pres">
      <dgm:prSet presAssocID="{58EE5366-79B0-4F95-8A94-A56CE7C75C3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11D793-E96B-4FD9-B84E-9CD3CB00385F}" type="pres">
      <dgm:prSet presAssocID="{F55B01B6-7351-44E0-BF27-5092505DBAA8}" presName="sibTrans" presStyleCnt="0"/>
      <dgm:spPr/>
    </dgm:pt>
    <dgm:pt modelId="{28CDDDBC-77F1-455F-A33E-4693BB020DE4}" type="pres">
      <dgm:prSet presAssocID="{DD637E76-D71A-4C29-A5D6-CBA08CD3670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08E6E-1916-4FDF-85AE-C345DD61595E}" type="pres">
      <dgm:prSet presAssocID="{31C7A594-607A-4F04-AAC0-2471333485F1}" presName="sibTrans" presStyleCnt="0"/>
      <dgm:spPr/>
    </dgm:pt>
    <dgm:pt modelId="{BA79E3D2-720B-4B6F-A947-5CFFC37BCA49}" type="pres">
      <dgm:prSet presAssocID="{700FB3BF-0523-4E2A-A4B0-7CDFE762127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EB1EC5F-D1E4-4242-A24C-7F6BB75B7C00}" srcId="{494E61D1-8999-4197-AED6-4D8C04D37A7E}" destId="{700FB3BF-0523-4E2A-A4B0-7CDFE7621277}" srcOrd="3" destOrd="0" parTransId="{738AF66E-7D43-4E04-A361-4545837D9D7B}" sibTransId="{579288DE-C1D0-4EDE-A865-5F4D262514CA}"/>
    <dgm:cxn modelId="{8FA0B92C-7922-47B2-9E64-D188F518D51D}" type="presOf" srcId="{700FB3BF-0523-4E2A-A4B0-7CDFE7621277}" destId="{BA79E3D2-720B-4B6F-A947-5CFFC37BCA49}" srcOrd="0" destOrd="0" presId="urn:microsoft.com/office/officeart/2005/8/layout/hProcess9"/>
    <dgm:cxn modelId="{0AEFB510-92D7-4051-8E87-BAB07235CC7F}" srcId="{494E61D1-8999-4197-AED6-4D8C04D37A7E}" destId="{454FB9A3-AA71-47D1-8855-FFA0C4ED8FAC}" srcOrd="0" destOrd="0" parTransId="{3C23CAE7-1E40-4044-BE3C-44954C81E10D}" sibTransId="{42F865F3-A0F6-472F-AA9E-E6C29EA2209B}"/>
    <dgm:cxn modelId="{F58A6A72-2BBC-4C5A-AE51-3628AD033D41}" type="presOf" srcId="{454FB9A3-AA71-47D1-8855-FFA0C4ED8FAC}" destId="{3E7A15F1-9AF5-46CF-9EE0-26C76F0434E4}" srcOrd="0" destOrd="0" presId="urn:microsoft.com/office/officeart/2005/8/layout/hProcess9"/>
    <dgm:cxn modelId="{62DE15F1-1DAD-46FB-8C03-45AB552EBD41}" type="presOf" srcId="{58EE5366-79B0-4F95-8A94-A56CE7C75C39}" destId="{1B1E7DA9-A758-42E0-8047-792B152C628A}" srcOrd="0" destOrd="0" presId="urn:microsoft.com/office/officeart/2005/8/layout/hProcess9"/>
    <dgm:cxn modelId="{F6F0668A-83B5-46E0-811C-B32A43C9D768}" srcId="{494E61D1-8999-4197-AED6-4D8C04D37A7E}" destId="{DD637E76-D71A-4C29-A5D6-CBA08CD36704}" srcOrd="2" destOrd="0" parTransId="{58055098-6084-45DC-94F9-EF1D44EEA29A}" sibTransId="{31C7A594-607A-4F04-AAC0-2471333485F1}"/>
    <dgm:cxn modelId="{DD10FC1E-1712-4EB8-BF99-906CD656B960}" type="presOf" srcId="{DD637E76-D71A-4C29-A5D6-CBA08CD36704}" destId="{28CDDDBC-77F1-455F-A33E-4693BB020DE4}" srcOrd="0" destOrd="0" presId="urn:microsoft.com/office/officeart/2005/8/layout/hProcess9"/>
    <dgm:cxn modelId="{B2B2B227-48AE-47F9-8C11-28940E7DC644}" type="presOf" srcId="{494E61D1-8999-4197-AED6-4D8C04D37A7E}" destId="{6834C390-8276-4BDA-B50D-88DA34B84440}" srcOrd="0" destOrd="0" presId="urn:microsoft.com/office/officeart/2005/8/layout/hProcess9"/>
    <dgm:cxn modelId="{44A4BC1E-4D2D-4E4A-B693-22543B319C59}" srcId="{494E61D1-8999-4197-AED6-4D8C04D37A7E}" destId="{58EE5366-79B0-4F95-8A94-A56CE7C75C39}" srcOrd="1" destOrd="0" parTransId="{A6B806B6-BD5F-41A1-91C5-2171EA5DDB72}" sibTransId="{F55B01B6-7351-44E0-BF27-5092505DBAA8}"/>
    <dgm:cxn modelId="{AE87C679-21CC-46C9-BD5F-E25B4818185E}" type="presParOf" srcId="{6834C390-8276-4BDA-B50D-88DA34B84440}" destId="{D9484BC8-85FD-4D4D-A3E9-AEF4CA7D90EB}" srcOrd="0" destOrd="0" presId="urn:microsoft.com/office/officeart/2005/8/layout/hProcess9"/>
    <dgm:cxn modelId="{18325EE0-83EE-4FBA-9409-6E17A26C60F4}" type="presParOf" srcId="{6834C390-8276-4BDA-B50D-88DA34B84440}" destId="{1D6171D0-3E9B-4166-95A8-1F2AF14B9BD3}" srcOrd="1" destOrd="0" presId="urn:microsoft.com/office/officeart/2005/8/layout/hProcess9"/>
    <dgm:cxn modelId="{5386104A-EDFE-46CC-B9D2-16207E275C69}" type="presParOf" srcId="{1D6171D0-3E9B-4166-95A8-1F2AF14B9BD3}" destId="{3E7A15F1-9AF5-46CF-9EE0-26C76F0434E4}" srcOrd="0" destOrd="0" presId="urn:microsoft.com/office/officeart/2005/8/layout/hProcess9"/>
    <dgm:cxn modelId="{0FE1B552-DD6C-4CFF-9FFA-CD01259EC978}" type="presParOf" srcId="{1D6171D0-3E9B-4166-95A8-1F2AF14B9BD3}" destId="{D9C3DBAD-9D54-4AF5-A295-295C26C142B2}" srcOrd="1" destOrd="0" presId="urn:microsoft.com/office/officeart/2005/8/layout/hProcess9"/>
    <dgm:cxn modelId="{188A1C00-21C4-49DF-8E77-55A2D96EA10C}" type="presParOf" srcId="{1D6171D0-3E9B-4166-95A8-1F2AF14B9BD3}" destId="{1B1E7DA9-A758-42E0-8047-792B152C628A}" srcOrd="2" destOrd="0" presId="urn:microsoft.com/office/officeart/2005/8/layout/hProcess9"/>
    <dgm:cxn modelId="{1998CAB9-F37E-4450-8DA0-C2998518CF3F}" type="presParOf" srcId="{1D6171D0-3E9B-4166-95A8-1F2AF14B9BD3}" destId="{5D11D793-E96B-4FD9-B84E-9CD3CB00385F}" srcOrd="3" destOrd="0" presId="urn:microsoft.com/office/officeart/2005/8/layout/hProcess9"/>
    <dgm:cxn modelId="{DC9521D9-7F18-4E20-8F6B-043149D1C560}" type="presParOf" srcId="{1D6171D0-3E9B-4166-95A8-1F2AF14B9BD3}" destId="{28CDDDBC-77F1-455F-A33E-4693BB020DE4}" srcOrd="4" destOrd="0" presId="urn:microsoft.com/office/officeart/2005/8/layout/hProcess9"/>
    <dgm:cxn modelId="{0DECA7ED-2FAE-4A89-A2FD-7C8B5237B05D}" type="presParOf" srcId="{1D6171D0-3E9B-4166-95A8-1F2AF14B9BD3}" destId="{F0008E6E-1916-4FDF-85AE-C345DD61595E}" srcOrd="5" destOrd="0" presId="urn:microsoft.com/office/officeart/2005/8/layout/hProcess9"/>
    <dgm:cxn modelId="{6935F23E-FBBE-46E2-9C7A-B3549419C7FD}" type="presParOf" srcId="{1D6171D0-3E9B-4166-95A8-1F2AF14B9BD3}" destId="{BA79E3D2-720B-4B6F-A947-5CFFC37BCA4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455BF8D-2CFC-4043-A869-77DA38156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CC212C-9AE7-43BF-B515-68F0958449F3}">
      <dgm:prSet/>
      <dgm:spPr/>
      <dgm:t>
        <a:bodyPr/>
        <a:lstStyle/>
        <a:p>
          <a:pPr algn="ctr" rtl="0"/>
          <a:r>
            <a:rPr lang="pl-PL" dirty="0" smtClean="0"/>
            <a:t>Zawiera podstawowe informacje o planowanej wysyłce</a:t>
          </a:r>
          <a:endParaRPr lang="pl-PL" dirty="0"/>
        </a:p>
      </dgm:t>
    </dgm:pt>
    <dgm:pt modelId="{432257ED-351B-4B02-B62A-F353AD3BF030}" type="parTrans" cxnId="{7A825662-FD5F-470D-BFD4-0276B38C8075}">
      <dgm:prSet/>
      <dgm:spPr/>
      <dgm:t>
        <a:bodyPr/>
        <a:lstStyle/>
        <a:p>
          <a:endParaRPr lang="pl-PL"/>
        </a:p>
      </dgm:t>
    </dgm:pt>
    <dgm:pt modelId="{A574B5BE-7B50-4BAC-9BED-444B7B507699}" type="sibTrans" cxnId="{7A825662-FD5F-470D-BFD4-0276B38C8075}">
      <dgm:prSet/>
      <dgm:spPr/>
      <dgm:t>
        <a:bodyPr/>
        <a:lstStyle/>
        <a:p>
          <a:endParaRPr lang="pl-PL"/>
        </a:p>
      </dgm:t>
    </dgm:pt>
    <dgm:pt modelId="{29BA50E4-A266-40E6-8C58-16F21F6455F2}">
      <dgm:prSet/>
      <dgm:spPr/>
      <dgm:t>
        <a:bodyPr/>
        <a:lstStyle/>
        <a:p>
          <a:pPr algn="ctr" rtl="0"/>
          <a:r>
            <a:rPr lang="pl-PL" dirty="0" smtClean="0"/>
            <a:t>Awizo może być zaimportowane automatycznie lub wprowadzone ręcznie</a:t>
          </a:r>
          <a:endParaRPr lang="pl-PL" dirty="0"/>
        </a:p>
      </dgm:t>
    </dgm:pt>
    <dgm:pt modelId="{77C7156B-7CF8-4917-869C-1705CE24507D}" type="parTrans" cxnId="{9B9B5B78-733D-4302-8E84-EB0B376C4E39}">
      <dgm:prSet/>
      <dgm:spPr/>
      <dgm:t>
        <a:bodyPr/>
        <a:lstStyle/>
        <a:p>
          <a:endParaRPr lang="pl-PL"/>
        </a:p>
      </dgm:t>
    </dgm:pt>
    <dgm:pt modelId="{607E956A-4C2C-4C13-B0C5-CFEAABEC7A5E}" type="sibTrans" cxnId="{9B9B5B78-733D-4302-8E84-EB0B376C4E39}">
      <dgm:prSet/>
      <dgm:spPr/>
      <dgm:t>
        <a:bodyPr/>
        <a:lstStyle/>
        <a:p>
          <a:endParaRPr lang="pl-PL"/>
        </a:p>
      </dgm:t>
    </dgm:pt>
    <dgm:pt modelId="{04CC93BD-CD20-494D-8C3C-5F3C3D39C566}">
      <dgm:prSet/>
      <dgm:spPr/>
      <dgm:t>
        <a:bodyPr/>
        <a:lstStyle/>
        <a:p>
          <a:pPr algn="ctr" rtl="0"/>
          <a:r>
            <a:rPr lang="pl-PL" dirty="0" smtClean="0"/>
            <a:t>System pozwala definiować atrybuty zarówno do nagłówka jak i do pozycji zamówienia</a:t>
          </a:r>
          <a:endParaRPr lang="pl-PL" dirty="0"/>
        </a:p>
      </dgm:t>
    </dgm:pt>
    <dgm:pt modelId="{212C30D0-A7D6-4A74-9561-31E74E159928}" type="parTrans" cxnId="{1D96B40F-472C-4F8D-B479-0924BA4A4E46}">
      <dgm:prSet/>
      <dgm:spPr/>
      <dgm:t>
        <a:bodyPr/>
        <a:lstStyle/>
        <a:p>
          <a:endParaRPr lang="pl-PL"/>
        </a:p>
      </dgm:t>
    </dgm:pt>
    <dgm:pt modelId="{356BA21E-DE52-41A3-B837-88ECF34AF132}" type="sibTrans" cxnId="{1D96B40F-472C-4F8D-B479-0924BA4A4E46}">
      <dgm:prSet/>
      <dgm:spPr/>
      <dgm:t>
        <a:bodyPr/>
        <a:lstStyle/>
        <a:p>
          <a:endParaRPr lang="pl-PL"/>
        </a:p>
      </dgm:t>
    </dgm:pt>
    <dgm:pt modelId="{5729B42B-31F1-4CC0-9BDF-C52BBAF221B5}">
      <dgm:prSet/>
      <dgm:spPr/>
      <dgm:t>
        <a:bodyPr/>
        <a:lstStyle/>
        <a:p>
          <a:pPr algn="ctr" rtl="0"/>
          <a:r>
            <a:rPr lang="pl-PL" dirty="0" smtClean="0"/>
            <a:t>Z poziomu ekranów do obsługi zamówień możliwe jest centralne sterowanie przebiegiem całej wysyłki</a:t>
          </a:r>
          <a:endParaRPr lang="pl-PL" dirty="0"/>
        </a:p>
      </dgm:t>
    </dgm:pt>
    <dgm:pt modelId="{0008A133-8BA0-44C2-90E3-C3CB0B7FF8F1}" type="parTrans" cxnId="{82EE181A-06C3-45EC-9193-7E594D63D2EA}">
      <dgm:prSet/>
      <dgm:spPr/>
      <dgm:t>
        <a:bodyPr/>
        <a:lstStyle/>
        <a:p>
          <a:endParaRPr lang="pl-PL"/>
        </a:p>
      </dgm:t>
    </dgm:pt>
    <dgm:pt modelId="{30D17AD2-3BA5-4721-B7FF-C79DE6129996}" type="sibTrans" cxnId="{82EE181A-06C3-45EC-9193-7E594D63D2EA}">
      <dgm:prSet/>
      <dgm:spPr/>
      <dgm:t>
        <a:bodyPr/>
        <a:lstStyle/>
        <a:p>
          <a:endParaRPr lang="pl-PL"/>
        </a:p>
      </dgm:t>
    </dgm:pt>
    <dgm:pt modelId="{CD2C4EFD-5046-4269-BFA4-0FE33284D596}">
      <dgm:prSet/>
      <dgm:spPr/>
      <dgm:t>
        <a:bodyPr/>
        <a:lstStyle/>
        <a:p>
          <a:pPr algn="ctr" rtl="0"/>
          <a:r>
            <a:rPr lang="pl-PL" dirty="0" smtClean="0"/>
            <a:t>Definiując pozycje zamówienia można wskazać konkretne cechy które musi spełniać wydawany towar (np. można wskazać partię)</a:t>
          </a:r>
          <a:endParaRPr lang="pl-PL" dirty="0"/>
        </a:p>
      </dgm:t>
    </dgm:pt>
    <dgm:pt modelId="{6617B0B8-4971-40F6-BD56-04D05272EA62}" type="parTrans" cxnId="{E4617BCF-1F76-4126-97A0-5FC53E62667B}">
      <dgm:prSet/>
      <dgm:spPr/>
      <dgm:t>
        <a:bodyPr/>
        <a:lstStyle/>
        <a:p>
          <a:endParaRPr lang="pl-PL"/>
        </a:p>
      </dgm:t>
    </dgm:pt>
    <dgm:pt modelId="{B089E212-D51A-441C-B9D2-D854986269A0}" type="sibTrans" cxnId="{E4617BCF-1F76-4126-97A0-5FC53E62667B}">
      <dgm:prSet/>
      <dgm:spPr/>
      <dgm:t>
        <a:bodyPr/>
        <a:lstStyle/>
        <a:p>
          <a:endParaRPr lang="pl-PL"/>
        </a:p>
      </dgm:t>
    </dgm:pt>
    <dgm:pt modelId="{814E6BDE-04E3-4056-A9D1-25DE251DA345}" type="pres">
      <dgm:prSet presAssocID="{B455BF8D-2CFC-4043-A869-77DA38156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E16133-A183-4C0E-A8DA-96ABEB65DACB}" type="pres">
      <dgm:prSet presAssocID="{6CCC212C-9AE7-43BF-B515-68F0958449F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16648E-0369-4FD6-B81F-1E3D87E5D085}" type="pres">
      <dgm:prSet presAssocID="{A574B5BE-7B50-4BAC-9BED-444B7B507699}" presName="spacer" presStyleCnt="0"/>
      <dgm:spPr/>
    </dgm:pt>
    <dgm:pt modelId="{512FFD31-8116-4D3B-BFC4-E689BA079AC6}" type="pres">
      <dgm:prSet presAssocID="{29BA50E4-A266-40E6-8C58-16F21F6455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B6C0D2-3534-427A-8449-BDACC135857B}" type="pres">
      <dgm:prSet presAssocID="{607E956A-4C2C-4C13-B0C5-CFEAABEC7A5E}" presName="spacer" presStyleCnt="0"/>
      <dgm:spPr/>
    </dgm:pt>
    <dgm:pt modelId="{C801F3A2-CFE2-4323-9D71-657DF5F250BB}" type="pres">
      <dgm:prSet presAssocID="{04CC93BD-CD20-494D-8C3C-5F3C3D39C5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E8E2EE-40DB-432F-80BE-24EB590979E4}" type="pres">
      <dgm:prSet presAssocID="{356BA21E-DE52-41A3-B837-88ECF34AF132}" presName="spacer" presStyleCnt="0"/>
      <dgm:spPr/>
    </dgm:pt>
    <dgm:pt modelId="{FE67A032-30FE-4D75-9E1B-FF9E610DA53E}" type="pres">
      <dgm:prSet presAssocID="{5729B42B-31F1-4CC0-9BDF-C52BBAF221B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CC6F60-2CC4-46A1-8456-547571EE16F4}" type="pres">
      <dgm:prSet presAssocID="{30D17AD2-3BA5-4721-B7FF-C79DE6129996}" presName="spacer" presStyleCnt="0"/>
      <dgm:spPr/>
    </dgm:pt>
    <dgm:pt modelId="{9E7D03C3-7123-4829-B189-87750C02C3FE}" type="pres">
      <dgm:prSet presAssocID="{CD2C4EFD-5046-4269-BFA4-0FE33284D59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78F0AA-8766-4991-9CA1-5B08838C5766}" type="presOf" srcId="{CD2C4EFD-5046-4269-BFA4-0FE33284D596}" destId="{9E7D03C3-7123-4829-B189-87750C02C3FE}" srcOrd="0" destOrd="0" presId="urn:microsoft.com/office/officeart/2005/8/layout/vList2"/>
    <dgm:cxn modelId="{F11D0776-FBB2-44C7-9F99-CB929605586B}" type="presOf" srcId="{04CC93BD-CD20-494D-8C3C-5F3C3D39C566}" destId="{C801F3A2-CFE2-4323-9D71-657DF5F250BB}" srcOrd="0" destOrd="0" presId="urn:microsoft.com/office/officeart/2005/8/layout/vList2"/>
    <dgm:cxn modelId="{48F69EDD-EDC2-40D5-91D4-8A45B202F0B8}" type="presOf" srcId="{6CCC212C-9AE7-43BF-B515-68F0958449F3}" destId="{74E16133-A183-4C0E-A8DA-96ABEB65DACB}" srcOrd="0" destOrd="0" presId="urn:microsoft.com/office/officeart/2005/8/layout/vList2"/>
    <dgm:cxn modelId="{E5A47F6F-2832-4D72-A3B2-104905E17F2F}" type="presOf" srcId="{29BA50E4-A266-40E6-8C58-16F21F6455F2}" destId="{512FFD31-8116-4D3B-BFC4-E689BA079AC6}" srcOrd="0" destOrd="0" presId="urn:microsoft.com/office/officeart/2005/8/layout/vList2"/>
    <dgm:cxn modelId="{403E825B-3CD7-4FD5-B440-147A4DEE674A}" type="presOf" srcId="{5729B42B-31F1-4CC0-9BDF-C52BBAF221B5}" destId="{FE67A032-30FE-4D75-9E1B-FF9E610DA53E}" srcOrd="0" destOrd="0" presId="urn:microsoft.com/office/officeart/2005/8/layout/vList2"/>
    <dgm:cxn modelId="{D9632553-312B-4E14-9800-57F807C98871}" type="presOf" srcId="{B455BF8D-2CFC-4043-A869-77DA381568FC}" destId="{814E6BDE-04E3-4056-A9D1-25DE251DA345}" srcOrd="0" destOrd="0" presId="urn:microsoft.com/office/officeart/2005/8/layout/vList2"/>
    <dgm:cxn modelId="{82EE181A-06C3-45EC-9193-7E594D63D2EA}" srcId="{B455BF8D-2CFC-4043-A869-77DA381568FC}" destId="{5729B42B-31F1-4CC0-9BDF-C52BBAF221B5}" srcOrd="3" destOrd="0" parTransId="{0008A133-8BA0-44C2-90E3-C3CB0B7FF8F1}" sibTransId="{30D17AD2-3BA5-4721-B7FF-C79DE6129996}"/>
    <dgm:cxn modelId="{7A825662-FD5F-470D-BFD4-0276B38C8075}" srcId="{B455BF8D-2CFC-4043-A869-77DA381568FC}" destId="{6CCC212C-9AE7-43BF-B515-68F0958449F3}" srcOrd="0" destOrd="0" parTransId="{432257ED-351B-4B02-B62A-F353AD3BF030}" sibTransId="{A574B5BE-7B50-4BAC-9BED-444B7B507699}"/>
    <dgm:cxn modelId="{1D96B40F-472C-4F8D-B479-0924BA4A4E46}" srcId="{B455BF8D-2CFC-4043-A869-77DA381568FC}" destId="{04CC93BD-CD20-494D-8C3C-5F3C3D39C566}" srcOrd="2" destOrd="0" parTransId="{212C30D0-A7D6-4A74-9561-31E74E159928}" sibTransId="{356BA21E-DE52-41A3-B837-88ECF34AF132}"/>
    <dgm:cxn modelId="{E4617BCF-1F76-4126-97A0-5FC53E62667B}" srcId="{B455BF8D-2CFC-4043-A869-77DA381568FC}" destId="{CD2C4EFD-5046-4269-BFA4-0FE33284D596}" srcOrd="4" destOrd="0" parTransId="{6617B0B8-4971-40F6-BD56-04D05272EA62}" sibTransId="{B089E212-D51A-441C-B9D2-D854986269A0}"/>
    <dgm:cxn modelId="{9B9B5B78-733D-4302-8E84-EB0B376C4E39}" srcId="{B455BF8D-2CFC-4043-A869-77DA381568FC}" destId="{29BA50E4-A266-40E6-8C58-16F21F6455F2}" srcOrd="1" destOrd="0" parTransId="{77C7156B-7CF8-4917-869C-1705CE24507D}" sibTransId="{607E956A-4C2C-4C13-B0C5-CFEAABEC7A5E}"/>
    <dgm:cxn modelId="{41B8D09A-D8DF-4CEB-A8F3-B6772C6BDDAF}" type="presParOf" srcId="{814E6BDE-04E3-4056-A9D1-25DE251DA345}" destId="{74E16133-A183-4C0E-A8DA-96ABEB65DACB}" srcOrd="0" destOrd="0" presId="urn:microsoft.com/office/officeart/2005/8/layout/vList2"/>
    <dgm:cxn modelId="{81DE4076-02C9-4586-853E-6F0AF5AF1489}" type="presParOf" srcId="{814E6BDE-04E3-4056-A9D1-25DE251DA345}" destId="{0B16648E-0369-4FD6-B81F-1E3D87E5D085}" srcOrd="1" destOrd="0" presId="urn:microsoft.com/office/officeart/2005/8/layout/vList2"/>
    <dgm:cxn modelId="{EFF05EC4-19DB-4041-A2B2-F3F33E51CD72}" type="presParOf" srcId="{814E6BDE-04E3-4056-A9D1-25DE251DA345}" destId="{512FFD31-8116-4D3B-BFC4-E689BA079AC6}" srcOrd="2" destOrd="0" presId="urn:microsoft.com/office/officeart/2005/8/layout/vList2"/>
    <dgm:cxn modelId="{3231D6F9-7C4C-409F-BF18-6112B0022D96}" type="presParOf" srcId="{814E6BDE-04E3-4056-A9D1-25DE251DA345}" destId="{90B6C0D2-3534-427A-8449-BDACC135857B}" srcOrd="3" destOrd="0" presId="urn:microsoft.com/office/officeart/2005/8/layout/vList2"/>
    <dgm:cxn modelId="{F6DA882D-A832-4C44-A84C-8CBC8AB84AB5}" type="presParOf" srcId="{814E6BDE-04E3-4056-A9D1-25DE251DA345}" destId="{C801F3A2-CFE2-4323-9D71-657DF5F250BB}" srcOrd="4" destOrd="0" presId="urn:microsoft.com/office/officeart/2005/8/layout/vList2"/>
    <dgm:cxn modelId="{583276EA-1332-4BF8-85BA-83575BED5EAE}" type="presParOf" srcId="{814E6BDE-04E3-4056-A9D1-25DE251DA345}" destId="{2FE8E2EE-40DB-432F-80BE-24EB590979E4}" srcOrd="5" destOrd="0" presId="urn:microsoft.com/office/officeart/2005/8/layout/vList2"/>
    <dgm:cxn modelId="{28E5F60B-D4F6-4CB6-89D8-84F4ECCB4EA3}" type="presParOf" srcId="{814E6BDE-04E3-4056-A9D1-25DE251DA345}" destId="{FE67A032-30FE-4D75-9E1B-FF9E610DA53E}" srcOrd="6" destOrd="0" presId="urn:microsoft.com/office/officeart/2005/8/layout/vList2"/>
    <dgm:cxn modelId="{1117F3CD-BADF-4F5E-BDF8-C31AA2DFC9A6}" type="presParOf" srcId="{814E6BDE-04E3-4056-A9D1-25DE251DA345}" destId="{B1CC6F60-2CC4-46A1-8456-547571EE16F4}" srcOrd="7" destOrd="0" presId="urn:microsoft.com/office/officeart/2005/8/layout/vList2"/>
    <dgm:cxn modelId="{24801B96-1F80-4430-81B4-4F17166817A1}" type="presParOf" srcId="{814E6BDE-04E3-4056-A9D1-25DE251DA345}" destId="{9E7D03C3-7123-4829-B189-87750C02C3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471ED71-1E0A-4CE7-8D26-E811BF23C2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A0A33B-C69D-4EB3-992D-DABF77FFE5F1}">
      <dgm:prSet/>
      <dgm:spPr/>
      <dgm:t>
        <a:bodyPr/>
        <a:lstStyle/>
        <a:p>
          <a:pPr algn="ctr" rtl="0"/>
          <a:r>
            <a:rPr lang="pl-PL" dirty="0" smtClean="0"/>
            <a:t>Planowanie wysyłki jest procesem tworzącym zadania wysyłkowe (np. zbiórka lub przesuniecie palety na rampę) rezerwujące konkretne towary istniejące w magazynie</a:t>
          </a:r>
          <a:endParaRPr lang="pl-PL" dirty="0"/>
        </a:p>
      </dgm:t>
    </dgm:pt>
    <dgm:pt modelId="{18B0740B-23D7-4DAD-8236-EBD047AD69DF}" type="parTrans" cxnId="{DC6651E8-C869-404F-A48A-FCB6E1A17E41}">
      <dgm:prSet/>
      <dgm:spPr/>
      <dgm:t>
        <a:bodyPr/>
        <a:lstStyle/>
        <a:p>
          <a:pPr algn="ctr"/>
          <a:endParaRPr lang="pl-PL"/>
        </a:p>
      </dgm:t>
    </dgm:pt>
    <dgm:pt modelId="{72C821C0-50F9-4E52-965D-E3B728B262DA}" type="sibTrans" cxnId="{DC6651E8-C869-404F-A48A-FCB6E1A17E41}">
      <dgm:prSet/>
      <dgm:spPr/>
      <dgm:t>
        <a:bodyPr/>
        <a:lstStyle/>
        <a:p>
          <a:pPr algn="ctr"/>
          <a:endParaRPr lang="pl-PL"/>
        </a:p>
      </dgm:t>
    </dgm:pt>
    <dgm:pt modelId="{AC89BF34-A889-4182-9E01-7AF158786229}">
      <dgm:prSet/>
      <dgm:spPr/>
      <dgm:t>
        <a:bodyPr/>
        <a:lstStyle/>
        <a:p>
          <a:pPr algn="ctr" rtl="0"/>
          <a:r>
            <a:rPr lang="pl-PL" dirty="0" smtClean="0"/>
            <a:t>Algorytm planowania jest każdorazowo dostosowywany do potrzeb klienta</a:t>
          </a:r>
          <a:endParaRPr lang="pl-PL" dirty="0"/>
        </a:p>
      </dgm:t>
    </dgm:pt>
    <dgm:pt modelId="{B31B2AD8-1426-446F-BC38-F83B2D5A1AA9}" type="parTrans" cxnId="{8857BAB7-FD35-470C-92C0-ED8D084555AC}">
      <dgm:prSet/>
      <dgm:spPr/>
      <dgm:t>
        <a:bodyPr/>
        <a:lstStyle/>
        <a:p>
          <a:pPr algn="ctr"/>
          <a:endParaRPr lang="pl-PL"/>
        </a:p>
      </dgm:t>
    </dgm:pt>
    <dgm:pt modelId="{F6BD6616-EA67-4862-A79A-2EB3B17399DF}" type="sibTrans" cxnId="{8857BAB7-FD35-470C-92C0-ED8D084555AC}">
      <dgm:prSet/>
      <dgm:spPr/>
      <dgm:t>
        <a:bodyPr/>
        <a:lstStyle/>
        <a:p>
          <a:pPr algn="ctr"/>
          <a:endParaRPr lang="pl-PL"/>
        </a:p>
      </dgm:t>
    </dgm:pt>
    <dgm:pt modelId="{3C1356B1-F2C4-4D91-9F29-D692CB748007}">
      <dgm:prSet/>
      <dgm:spPr/>
      <dgm:t>
        <a:bodyPr/>
        <a:lstStyle/>
        <a:p>
          <a:pPr algn="ctr" rtl="0"/>
          <a:r>
            <a:rPr lang="pl-PL" dirty="0" smtClean="0"/>
            <a:t>Proces planowania rezerwuje towar pod planowaną wysyłkę</a:t>
          </a:r>
          <a:endParaRPr lang="pl-PL" dirty="0"/>
        </a:p>
      </dgm:t>
    </dgm:pt>
    <dgm:pt modelId="{5B82F399-9A09-40D3-A084-0985BE6DA94F}" type="parTrans" cxnId="{5F554651-45F7-4FA0-A2FC-B2EEC29C8DBB}">
      <dgm:prSet/>
      <dgm:spPr/>
      <dgm:t>
        <a:bodyPr/>
        <a:lstStyle/>
        <a:p>
          <a:pPr algn="ctr"/>
          <a:endParaRPr lang="pl-PL"/>
        </a:p>
      </dgm:t>
    </dgm:pt>
    <dgm:pt modelId="{67DB1458-0378-4C54-9C39-9F0AC70EEC49}" type="sibTrans" cxnId="{5F554651-45F7-4FA0-A2FC-B2EEC29C8DBB}">
      <dgm:prSet/>
      <dgm:spPr/>
      <dgm:t>
        <a:bodyPr/>
        <a:lstStyle/>
        <a:p>
          <a:pPr algn="ctr"/>
          <a:endParaRPr lang="pl-PL"/>
        </a:p>
      </dgm:t>
    </dgm:pt>
    <dgm:pt modelId="{74A75DD1-877D-44C6-8012-967359738DCF}">
      <dgm:prSet/>
      <dgm:spPr/>
      <dgm:t>
        <a:bodyPr/>
        <a:lstStyle/>
        <a:p>
          <a:pPr algn="ctr" rtl="0"/>
          <a:r>
            <a:rPr lang="pl-PL" dirty="0" smtClean="0"/>
            <a:t>Proces planowania jest całkowicie automatyczny, użytkownik jednak ma do wglądu szczegółowy log z przebiegu procesu.</a:t>
          </a:r>
          <a:endParaRPr lang="pl-PL" dirty="0"/>
        </a:p>
      </dgm:t>
    </dgm:pt>
    <dgm:pt modelId="{CF5871CB-1829-4189-BEC1-7AFA43D71329}" type="parTrans" cxnId="{9298955D-D4A5-406A-AD17-A0FDD813100A}">
      <dgm:prSet/>
      <dgm:spPr/>
      <dgm:t>
        <a:bodyPr/>
        <a:lstStyle/>
        <a:p>
          <a:pPr algn="ctr"/>
          <a:endParaRPr lang="pl-PL"/>
        </a:p>
      </dgm:t>
    </dgm:pt>
    <dgm:pt modelId="{2CB80E64-7BAA-47F3-8DEE-84C2A81A4298}" type="sibTrans" cxnId="{9298955D-D4A5-406A-AD17-A0FDD813100A}">
      <dgm:prSet/>
      <dgm:spPr/>
      <dgm:t>
        <a:bodyPr/>
        <a:lstStyle/>
        <a:p>
          <a:pPr algn="ctr"/>
          <a:endParaRPr lang="pl-PL"/>
        </a:p>
      </dgm:t>
    </dgm:pt>
    <dgm:pt modelId="{9133B72C-0BA2-4A85-B2AE-BB8F358FC142}">
      <dgm:prSet/>
      <dgm:spPr/>
      <dgm:t>
        <a:bodyPr/>
        <a:lstStyle/>
        <a:p>
          <a:pPr algn="ctr" rtl="0"/>
          <a:r>
            <a:rPr lang="pl-PL" dirty="0" smtClean="0"/>
            <a:t>Użytkownik zamiast automatycznego planowania ma możliwość wskazania konkretnego towaru (np. palety)  do wysyłki.</a:t>
          </a:r>
          <a:endParaRPr lang="pl-PL" dirty="0"/>
        </a:p>
      </dgm:t>
    </dgm:pt>
    <dgm:pt modelId="{390C1F4D-D9B6-41FD-A71B-253AB056CAD5}" type="parTrans" cxnId="{285C216D-9234-4BA2-8985-14BA07935042}">
      <dgm:prSet/>
      <dgm:spPr/>
      <dgm:t>
        <a:bodyPr/>
        <a:lstStyle/>
        <a:p>
          <a:pPr algn="ctr"/>
          <a:endParaRPr lang="pl-PL"/>
        </a:p>
      </dgm:t>
    </dgm:pt>
    <dgm:pt modelId="{C682724F-D562-4E90-B4B0-234CA2C40F46}" type="sibTrans" cxnId="{285C216D-9234-4BA2-8985-14BA07935042}">
      <dgm:prSet/>
      <dgm:spPr/>
      <dgm:t>
        <a:bodyPr/>
        <a:lstStyle/>
        <a:p>
          <a:pPr algn="ctr"/>
          <a:endParaRPr lang="pl-PL"/>
        </a:p>
      </dgm:t>
    </dgm:pt>
    <dgm:pt modelId="{3FD7EB16-1A4D-4D70-8013-EC369379C1B5}" type="pres">
      <dgm:prSet presAssocID="{5471ED71-1E0A-4CE7-8D26-E811BF23C2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D372F0-0E26-4070-B977-575791D93C23}" type="pres">
      <dgm:prSet presAssocID="{D6A0A33B-C69D-4EB3-992D-DABF77FFE5F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AC7407-D0C9-4AE7-8098-C71972DF0C19}" type="pres">
      <dgm:prSet presAssocID="{72C821C0-50F9-4E52-965D-E3B728B262DA}" presName="spacer" presStyleCnt="0"/>
      <dgm:spPr/>
    </dgm:pt>
    <dgm:pt modelId="{2D67CBE2-D907-43E5-8C11-0869C1DFAAEB}" type="pres">
      <dgm:prSet presAssocID="{3C1356B1-F2C4-4D91-9F29-D692CB74800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A53740-21F4-4841-8929-ED1A8CCFDC89}" type="pres">
      <dgm:prSet presAssocID="{67DB1458-0378-4C54-9C39-9F0AC70EEC49}" presName="spacer" presStyleCnt="0"/>
      <dgm:spPr/>
    </dgm:pt>
    <dgm:pt modelId="{149A0CFF-45C1-42FC-9E11-F1D3FFB3566E}" type="pres">
      <dgm:prSet presAssocID="{AC89BF34-A889-4182-9E01-7AF15878622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350339-4C38-4B63-98C1-5670446CAB3F}" type="pres">
      <dgm:prSet presAssocID="{F6BD6616-EA67-4862-A79A-2EB3B17399DF}" presName="spacer" presStyleCnt="0"/>
      <dgm:spPr/>
    </dgm:pt>
    <dgm:pt modelId="{CB0D3D6B-5520-4F62-ABB6-CFF1867C0D2D}" type="pres">
      <dgm:prSet presAssocID="{74A75DD1-877D-44C6-8012-967359738D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CC1884-A8C5-4B60-9FB2-B22CCF4C7AF6}" type="pres">
      <dgm:prSet presAssocID="{2CB80E64-7BAA-47F3-8DEE-84C2A81A4298}" presName="spacer" presStyleCnt="0"/>
      <dgm:spPr/>
    </dgm:pt>
    <dgm:pt modelId="{51442749-DE9D-4A15-A072-6A3D6F341E5E}" type="pres">
      <dgm:prSet presAssocID="{9133B72C-0BA2-4A85-B2AE-BB8F358FC1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857BAB7-FD35-470C-92C0-ED8D084555AC}" srcId="{5471ED71-1E0A-4CE7-8D26-E811BF23C293}" destId="{AC89BF34-A889-4182-9E01-7AF158786229}" srcOrd="2" destOrd="0" parTransId="{B31B2AD8-1426-446F-BC38-F83B2D5A1AA9}" sibTransId="{F6BD6616-EA67-4862-A79A-2EB3B17399DF}"/>
    <dgm:cxn modelId="{90884EB1-5C8F-457F-A0E5-C0F60CC70272}" type="presOf" srcId="{AC89BF34-A889-4182-9E01-7AF158786229}" destId="{149A0CFF-45C1-42FC-9E11-F1D3FFB3566E}" srcOrd="0" destOrd="0" presId="urn:microsoft.com/office/officeart/2005/8/layout/vList2"/>
    <dgm:cxn modelId="{9298955D-D4A5-406A-AD17-A0FDD813100A}" srcId="{5471ED71-1E0A-4CE7-8D26-E811BF23C293}" destId="{74A75DD1-877D-44C6-8012-967359738DCF}" srcOrd="3" destOrd="0" parTransId="{CF5871CB-1829-4189-BEC1-7AFA43D71329}" sibTransId="{2CB80E64-7BAA-47F3-8DEE-84C2A81A4298}"/>
    <dgm:cxn modelId="{F74FC827-57CD-4B21-99FC-C7CB5C214801}" type="presOf" srcId="{5471ED71-1E0A-4CE7-8D26-E811BF23C293}" destId="{3FD7EB16-1A4D-4D70-8013-EC369379C1B5}" srcOrd="0" destOrd="0" presId="urn:microsoft.com/office/officeart/2005/8/layout/vList2"/>
    <dgm:cxn modelId="{BA73E81C-CFCA-4544-AB75-226233594F44}" type="presOf" srcId="{D6A0A33B-C69D-4EB3-992D-DABF77FFE5F1}" destId="{61D372F0-0E26-4070-B977-575791D93C23}" srcOrd="0" destOrd="0" presId="urn:microsoft.com/office/officeart/2005/8/layout/vList2"/>
    <dgm:cxn modelId="{5F554651-45F7-4FA0-A2FC-B2EEC29C8DBB}" srcId="{5471ED71-1E0A-4CE7-8D26-E811BF23C293}" destId="{3C1356B1-F2C4-4D91-9F29-D692CB748007}" srcOrd="1" destOrd="0" parTransId="{5B82F399-9A09-40D3-A084-0985BE6DA94F}" sibTransId="{67DB1458-0378-4C54-9C39-9F0AC70EEC49}"/>
    <dgm:cxn modelId="{DC6651E8-C869-404F-A48A-FCB6E1A17E41}" srcId="{5471ED71-1E0A-4CE7-8D26-E811BF23C293}" destId="{D6A0A33B-C69D-4EB3-992D-DABF77FFE5F1}" srcOrd="0" destOrd="0" parTransId="{18B0740B-23D7-4DAD-8236-EBD047AD69DF}" sibTransId="{72C821C0-50F9-4E52-965D-E3B728B262DA}"/>
    <dgm:cxn modelId="{C015283D-0E1B-491E-BC8B-2C8E6BDCCF41}" type="presOf" srcId="{9133B72C-0BA2-4A85-B2AE-BB8F358FC142}" destId="{51442749-DE9D-4A15-A072-6A3D6F341E5E}" srcOrd="0" destOrd="0" presId="urn:microsoft.com/office/officeart/2005/8/layout/vList2"/>
    <dgm:cxn modelId="{90ED2DC9-A2AE-4F30-8C7D-8EAB3B5F8E2C}" type="presOf" srcId="{3C1356B1-F2C4-4D91-9F29-D692CB748007}" destId="{2D67CBE2-D907-43E5-8C11-0869C1DFAAEB}" srcOrd="0" destOrd="0" presId="urn:microsoft.com/office/officeart/2005/8/layout/vList2"/>
    <dgm:cxn modelId="{0B5B7E0F-4945-4CA1-B02F-3ED3907B24EB}" type="presOf" srcId="{74A75DD1-877D-44C6-8012-967359738DCF}" destId="{CB0D3D6B-5520-4F62-ABB6-CFF1867C0D2D}" srcOrd="0" destOrd="0" presId="urn:microsoft.com/office/officeart/2005/8/layout/vList2"/>
    <dgm:cxn modelId="{285C216D-9234-4BA2-8985-14BA07935042}" srcId="{5471ED71-1E0A-4CE7-8D26-E811BF23C293}" destId="{9133B72C-0BA2-4A85-B2AE-BB8F358FC142}" srcOrd="4" destOrd="0" parTransId="{390C1F4D-D9B6-41FD-A71B-253AB056CAD5}" sibTransId="{C682724F-D562-4E90-B4B0-234CA2C40F46}"/>
    <dgm:cxn modelId="{889B9E63-9251-44B7-9893-23BE83D2D37C}" type="presParOf" srcId="{3FD7EB16-1A4D-4D70-8013-EC369379C1B5}" destId="{61D372F0-0E26-4070-B977-575791D93C23}" srcOrd="0" destOrd="0" presId="urn:microsoft.com/office/officeart/2005/8/layout/vList2"/>
    <dgm:cxn modelId="{2183E6DE-F104-47DD-932B-431D479B19F4}" type="presParOf" srcId="{3FD7EB16-1A4D-4D70-8013-EC369379C1B5}" destId="{2DAC7407-D0C9-4AE7-8098-C71972DF0C19}" srcOrd="1" destOrd="0" presId="urn:microsoft.com/office/officeart/2005/8/layout/vList2"/>
    <dgm:cxn modelId="{721F4809-B1B2-42EC-9612-140C623A61CC}" type="presParOf" srcId="{3FD7EB16-1A4D-4D70-8013-EC369379C1B5}" destId="{2D67CBE2-D907-43E5-8C11-0869C1DFAAEB}" srcOrd="2" destOrd="0" presId="urn:microsoft.com/office/officeart/2005/8/layout/vList2"/>
    <dgm:cxn modelId="{8BB8287D-D2A2-465A-AF11-1C6F94F8AD13}" type="presParOf" srcId="{3FD7EB16-1A4D-4D70-8013-EC369379C1B5}" destId="{98A53740-21F4-4841-8929-ED1A8CCFDC89}" srcOrd="3" destOrd="0" presId="urn:microsoft.com/office/officeart/2005/8/layout/vList2"/>
    <dgm:cxn modelId="{D81A8D5D-ACD4-4CC9-B8B5-E922CCA281BC}" type="presParOf" srcId="{3FD7EB16-1A4D-4D70-8013-EC369379C1B5}" destId="{149A0CFF-45C1-42FC-9E11-F1D3FFB3566E}" srcOrd="4" destOrd="0" presId="urn:microsoft.com/office/officeart/2005/8/layout/vList2"/>
    <dgm:cxn modelId="{87ED9C63-0DE1-4767-9392-AECAFA638A44}" type="presParOf" srcId="{3FD7EB16-1A4D-4D70-8013-EC369379C1B5}" destId="{3A350339-4C38-4B63-98C1-5670446CAB3F}" srcOrd="5" destOrd="0" presId="urn:microsoft.com/office/officeart/2005/8/layout/vList2"/>
    <dgm:cxn modelId="{C33E64D1-2809-4C35-A9E6-73B08B13CBE7}" type="presParOf" srcId="{3FD7EB16-1A4D-4D70-8013-EC369379C1B5}" destId="{CB0D3D6B-5520-4F62-ABB6-CFF1867C0D2D}" srcOrd="6" destOrd="0" presId="urn:microsoft.com/office/officeart/2005/8/layout/vList2"/>
    <dgm:cxn modelId="{3236BE76-67EA-4FF0-B449-25AB8393BDA9}" type="presParOf" srcId="{3FD7EB16-1A4D-4D70-8013-EC369379C1B5}" destId="{ACCC1884-A8C5-4B60-9FB2-B22CCF4C7AF6}" srcOrd="7" destOrd="0" presId="urn:microsoft.com/office/officeart/2005/8/layout/vList2"/>
    <dgm:cxn modelId="{8CBCA7DD-DC1C-41DF-B76A-6629174378C4}" type="presParOf" srcId="{3FD7EB16-1A4D-4D70-8013-EC369379C1B5}" destId="{51442749-DE9D-4A15-A072-6A3D6F341E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17171AE-D103-40C5-80CF-48A7340C18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0E8B54-C8D5-4AE3-979D-C5837E9ADE9E}">
      <dgm:prSet/>
      <dgm:spPr/>
      <dgm:t>
        <a:bodyPr/>
        <a:lstStyle/>
        <a:p>
          <a:pPr algn="ctr" rtl="0"/>
          <a:r>
            <a:rPr lang="pl-PL" smtClean="0"/>
            <a:t>Realizacja zlecania polega na wydruku listy zadań wysyłkowych, oraz fizycznej realizacji (pobrania towarów lub całych palet z wyznaczonych przez system miejsc)</a:t>
          </a:r>
          <a:endParaRPr lang="pl-PL"/>
        </a:p>
      </dgm:t>
    </dgm:pt>
    <dgm:pt modelId="{CB402DB5-3151-4D12-9EA4-31809A86681B}" type="parTrans" cxnId="{FD83A569-7D45-43D5-8B4D-9CC2177F688E}">
      <dgm:prSet/>
      <dgm:spPr/>
      <dgm:t>
        <a:bodyPr/>
        <a:lstStyle/>
        <a:p>
          <a:endParaRPr lang="pl-PL"/>
        </a:p>
      </dgm:t>
    </dgm:pt>
    <dgm:pt modelId="{149F7B24-23C6-43A4-9398-E97FE52F60FC}" type="sibTrans" cxnId="{FD83A569-7D45-43D5-8B4D-9CC2177F688E}">
      <dgm:prSet/>
      <dgm:spPr/>
      <dgm:t>
        <a:bodyPr/>
        <a:lstStyle/>
        <a:p>
          <a:endParaRPr lang="pl-PL"/>
        </a:p>
      </dgm:t>
    </dgm:pt>
    <dgm:pt modelId="{B4B2D72C-5D5C-4440-9A02-1677193DB0C2}">
      <dgm:prSet/>
      <dgm:spPr/>
      <dgm:t>
        <a:bodyPr/>
        <a:lstStyle/>
        <a:p>
          <a:pPr algn="ctr" rtl="0"/>
          <a:r>
            <a:rPr lang="pl-PL" dirty="0" smtClean="0"/>
            <a:t>Potwierdzenie realizacji polega na zamykaniu poszczególnych zadań z realizowanej grupy.</a:t>
          </a:r>
          <a:endParaRPr lang="pl-PL" dirty="0"/>
        </a:p>
      </dgm:t>
    </dgm:pt>
    <dgm:pt modelId="{AF24447B-1697-450B-ADE9-F899F10CAE4F}" type="parTrans" cxnId="{30760D68-E3CA-4DC9-BED8-86CE8FC64E3E}">
      <dgm:prSet/>
      <dgm:spPr/>
      <dgm:t>
        <a:bodyPr/>
        <a:lstStyle/>
        <a:p>
          <a:endParaRPr lang="pl-PL"/>
        </a:p>
      </dgm:t>
    </dgm:pt>
    <dgm:pt modelId="{C5AD3B3C-05CF-4069-A166-FD8AF6EC31F5}" type="sibTrans" cxnId="{30760D68-E3CA-4DC9-BED8-86CE8FC64E3E}">
      <dgm:prSet/>
      <dgm:spPr/>
      <dgm:t>
        <a:bodyPr/>
        <a:lstStyle/>
        <a:p>
          <a:endParaRPr lang="pl-PL"/>
        </a:p>
      </dgm:t>
    </dgm:pt>
    <dgm:pt modelId="{01A9668A-53BD-4507-9920-90E49B0514CA}">
      <dgm:prSet/>
      <dgm:spPr/>
      <dgm:t>
        <a:bodyPr/>
        <a:lstStyle/>
        <a:p>
          <a:pPr algn="ctr" rtl="0"/>
          <a:r>
            <a:rPr lang="pl-PL" dirty="0" smtClean="0"/>
            <a:t>W przypadku realizacji na terminalu radiowym proces ten wykonywany jest automatycznie</a:t>
          </a:r>
          <a:endParaRPr lang="pl-PL" dirty="0"/>
        </a:p>
      </dgm:t>
    </dgm:pt>
    <dgm:pt modelId="{E7C170CC-E67C-4C72-BC55-167A12FB5206}" type="parTrans" cxnId="{BAE07398-4D69-4F4D-AA9F-6A3D24DE2B02}">
      <dgm:prSet/>
      <dgm:spPr/>
      <dgm:t>
        <a:bodyPr/>
        <a:lstStyle/>
        <a:p>
          <a:endParaRPr lang="pl-PL"/>
        </a:p>
      </dgm:t>
    </dgm:pt>
    <dgm:pt modelId="{F71AF6E5-84F2-4B6A-A1DD-C55399CF8D40}" type="sibTrans" cxnId="{BAE07398-4D69-4F4D-AA9F-6A3D24DE2B02}">
      <dgm:prSet/>
      <dgm:spPr/>
      <dgm:t>
        <a:bodyPr/>
        <a:lstStyle/>
        <a:p>
          <a:endParaRPr lang="pl-PL"/>
        </a:p>
      </dgm:t>
    </dgm:pt>
    <dgm:pt modelId="{B45FA351-181E-4243-89A0-DC81E5270EFF}" type="pres">
      <dgm:prSet presAssocID="{B17171AE-D103-40C5-80CF-48A7340C18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EE96E6-0DC0-41EB-A517-93B4101426D5}" type="pres">
      <dgm:prSet presAssocID="{6F0E8B54-C8D5-4AE3-979D-C5837E9ADE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DF7EAD-07B0-46EF-848F-34B0AEC8BF46}" type="pres">
      <dgm:prSet presAssocID="{149F7B24-23C6-43A4-9398-E97FE52F60FC}" presName="spacer" presStyleCnt="0"/>
      <dgm:spPr/>
    </dgm:pt>
    <dgm:pt modelId="{7511B922-07E6-4656-A66A-C8D597E7B318}" type="pres">
      <dgm:prSet presAssocID="{B4B2D72C-5D5C-4440-9A02-1677193DB0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A92CAB-91AD-4D42-A652-54D6496E0D36}" type="pres">
      <dgm:prSet presAssocID="{C5AD3B3C-05CF-4069-A166-FD8AF6EC31F5}" presName="spacer" presStyleCnt="0"/>
      <dgm:spPr/>
    </dgm:pt>
    <dgm:pt modelId="{1FDF9986-BE24-49CD-B3BD-B2EDF17B3572}" type="pres">
      <dgm:prSet presAssocID="{01A9668A-53BD-4507-9920-90E49B0514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760D68-E3CA-4DC9-BED8-86CE8FC64E3E}" srcId="{B17171AE-D103-40C5-80CF-48A7340C1850}" destId="{B4B2D72C-5D5C-4440-9A02-1677193DB0C2}" srcOrd="1" destOrd="0" parTransId="{AF24447B-1697-450B-ADE9-F899F10CAE4F}" sibTransId="{C5AD3B3C-05CF-4069-A166-FD8AF6EC31F5}"/>
    <dgm:cxn modelId="{D2A23183-F5BA-4A04-96D0-545F1DFD0CF0}" type="presOf" srcId="{6F0E8B54-C8D5-4AE3-979D-C5837E9ADE9E}" destId="{6FEE96E6-0DC0-41EB-A517-93B4101426D5}" srcOrd="0" destOrd="0" presId="urn:microsoft.com/office/officeart/2005/8/layout/vList2"/>
    <dgm:cxn modelId="{FD83A569-7D45-43D5-8B4D-9CC2177F688E}" srcId="{B17171AE-D103-40C5-80CF-48A7340C1850}" destId="{6F0E8B54-C8D5-4AE3-979D-C5837E9ADE9E}" srcOrd="0" destOrd="0" parTransId="{CB402DB5-3151-4D12-9EA4-31809A86681B}" sibTransId="{149F7B24-23C6-43A4-9398-E97FE52F60FC}"/>
    <dgm:cxn modelId="{B3CC692D-58E4-49D9-8D9B-0F8650F1923C}" type="presOf" srcId="{01A9668A-53BD-4507-9920-90E49B0514CA}" destId="{1FDF9986-BE24-49CD-B3BD-B2EDF17B3572}" srcOrd="0" destOrd="0" presId="urn:microsoft.com/office/officeart/2005/8/layout/vList2"/>
    <dgm:cxn modelId="{BAE07398-4D69-4F4D-AA9F-6A3D24DE2B02}" srcId="{B17171AE-D103-40C5-80CF-48A7340C1850}" destId="{01A9668A-53BD-4507-9920-90E49B0514CA}" srcOrd="2" destOrd="0" parTransId="{E7C170CC-E67C-4C72-BC55-167A12FB5206}" sibTransId="{F71AF6E5-84F2-4B6A-A1DD-C55399CF8D40}"/>
    <dgm:cxn modelId="{43FCFADB-B91C-4617-9119-B89B8A650087}" type="presOf" srcId="{B4B2D72C-5D5C-4440-9A02-1677193DB0C2}" destId="{7511B922-07E6-4656-A66A-C8D597E7B318}" srcOrd="0" destOrd="0" presId="urn:microsoft.com/office/officeart/2005/8/layout/vList2"/>
    <dgm:cxn modelId="{2E767205-E04E-48D3-BAF0-90792FBD85C0}" type="presOf" srcId="{B17171AE-D103-40C5-80CF-48A7340C1850}" destId="{B45FA351-181E-4243-89A0-DC81E5270EFF}" srcOrd="0" destOrd="0" presId="urn:microsoft.com/office/officeart/2005/8/layout/vList2"/>
    <dgm:cxn modelId="{0DB1024B-BFF5-47A7-8724-9AC0295383D9}" type="presParOf" srcId="{B45FA351-181E-4243-89A0-DC81E5270EFF}" destId="{6FEE96E6-0DC0-41EB-A517-93B4101426D5}" srcOrd="0" destOrd="0" presId="urn:microsoft.com/office/officeart/2005/8/layout/vList2"/>
    <dgm:cxn modelId="{E29B4ED4-75FF-404A-A0D0-A8A4C4B77817}" type="presParOf" srcId="{B45FA351-181E-4243-89A0-DC81E5270EFF}" destId="{A5DF7EAD-07B0-46EF-848F-34B0AEC8BF46}" srcOrd="1" destOrd="0" presId="urn:microsoft.com/office/officeart/2005/8/layout/vList2"/>
    <dgm:cxn modelId="{02D9ED74-772E-41BC-A7F9-64A13F33C34E}" type="presParOf" srcId="{B45FA351-181E-4243-89A0-DC81E5270EFF}" destId="{7511B922-07E6-4656-A66A-C8D597E7B318}" srcOrd="2" destOrd="0" presId="urn:microsoft.com/office/officeart/2005/8/layout/vList2"/>
    <dgm:cxn modelId="{168E3954-25CB-411D-A658-92A59EF9E7B4}" type="presParOf" srcId="{B45FA351-181E-4243-89A0-DC81E5270EFF}" destId="{B9A92CAB-91AD-4D42-A652-54D6496E0D36}" srcOrd="3" destOrd="0" presId="urn:microsoft.com/office/officeart/2005/8/layout/vList2"/>
    <dgm:cxn modelId="{9F367C99-282A-4179-814D-63C6BF870C2B}" type="presParOf" srcId="{B45FA351-181E-4243-89A0-DC81E5270EFF}" destId="{1FDF9986-BE24-49CD-B3BD-B2EDF17B357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ECE59-2BED-4FC8-94AC-708472D616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3A8B834-8D1E-4D25-B71A-6869FE11E2CF}">
      <dgm:prSet custT="1"/>
      <dgm:spPr/>
      <dgm:t>
        <a:bodyPr/>
        <a:lstStyle/>
        <a:p>
          <a:pPr rtl="0"/>
          <a:r>
            <a:rPr lang="pl-PL" sz="2000" dirty="0" smtClean="0"/>
            <a:t>Wyszukiwanie kontekstowe</a:t>
          </a:r>
          <a:endParaRPr lang="pl-PL" sz="2000" dirty="0"/>
        </a:p>
      </dgm:t>
    </dgm:pt>
    <dgm:pt modelId="{4457FD3F-4A17-4259-B38A-020904BCF32B}" type="parTrans" cxnId="{6A4C25E8-0964-48D3-9D1E-BB3FBA74EE6C}">
      <dgm:prSet/>
      <dgm:spPr/>
      <dgm:t>
        <a:bodyPr/>
        <a:lstStyle/>
        <a:p>
          <a:endParaRPr lang="pl-PL"/>
        </a:p>
      </dgm:t>
    </dgm:pt>
    <dgm:pt modelId="{237912EA-DDE8-4AE2-9830-5F9C95E14024}" type="sibTrans" cxnId="{6A4C25E8-0964-48D3-9D1E-BB3FBA74EE6C}">
      <dgm:prSet/>
      <dgm:spPr/>
      <dgm:t>
        <a:bodyPr/>
        <a:lstStyle/>
        <a:p>
          <a:endParaRPr lang="pl-PL"/>
        </a:p>
      </dgm:t>
    </dgm:pt>
    <dgm:pt modelId="{13D18C3A-0E72-4B12-B512-D899CFA59B29}">
      <dgm:prSet custT="1"/>
      <dgm:spPr/>
      <dgm:t>
        <a:bodyPr/>
        <a:lstStyle/>
        <a:p>
          <a:pPr rtl="0"/>
          <a:r>
            <a:rPr lang="pl-PL" sz="1400" dirty="0" smtClean="0"/>
            <a:t>Zaznacza kolorami wyszukane dane</a:t>
          </a:r>
          <a:endParaRPr lang="pl-PL" sz="1400" dirty="0"/>
        </a:p>
      </dgm:t>
    </dgm:pt>
    <dgm:pt modelId="{E98FD672-C8B6-4335-A196-F8F1D585212B}" type="sibTrans" cxnId="{A926C4AE-87F8-4F01-98A5-8D3D4A3D2384}">
      <dgm:prSet/>
      <dgm:spPr/>
      <dgm:t>
        <a:bodyPr/>
        <a:lstStyle/>
        <a:p>
          <a:endParaRPr lang="pl-PL"/>
        </a:p>
      </dgm:t>
    </dgm:pt>
    <dgm:pt modelId="{69496001-3648-499F-A161-0680F54FBFC5}" type="parTrans" cxnId="{A926C4AE-87F8-4F01-98A5-8D3D4A3D2384}">
      <dgm:prSet/>
      <dgm:spPr/>
      <dgm:t>
        <a:bodyPr/>
        <a:lstStyle/>
        <a:p>
          <a:endParaRPr lang="pl-PL"/>
        </a:p>
      </dgm:t>
    </dgm:pt>
    <dgm:pt modelId="{60F6B6D4-82F3-4BBD-B472-015899C9318D}" type="pres">
      <dgm:prSet presAssocID="{F7DECE59-2BED-4FC8-94AC-708472D616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24DB85-43FC-412A-B802-AF4681BBD71B}" type="pres">
      <dgm:prSet presAssocID="{63A8B834-8D1E-4D25-B71A-6869FE11E2CF}" presName="linNode" presStyleCnt="0"/>
      <dgm:spPr/>
    </dgm:pt>
    <dgm:pt modelId="{A680050A-EC58-44E1-8B8A-952E695C15A3}" type="pres">
      <dgm:prSet presAssocID="{63A8B834-8D1E-4D25-B71A-6869FE11E2CF}" presName="parentText" presStyleLbl="node1" presStyleIdx="0" presStyleCnt="1" custScaleX="21485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E4FCD7-1261-4BBA-BCC5-9B29639C6C1B}" type="pres">
      <dgm:prSet presAssocID="{63A8B834-8D1E-4D25-B71A-6869FE11E2C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4C25E8-0964-48D3-9D1E-BB3FBA74EE6C}" srcId="{F7DECE59-2BED-4FC8-94AC-708472D616B9}" destId="{63A8B834-8D1E-4D25-B71A-6869FE11E2CF}" srcOrd="0" destOrd="0" parTransId="{4457FD3F-4A17-4259-B38A-020904BCF32B}" sibTransId="{237912EA-DDE8-4AE2-9830-5F9C95E14024}"/>
    <dgm:cxn modelId="{2673398E-DC53-454F-85AC-EB2AC14C6588}" type="presOf" srcId="{F7DECE59-2BED-4FC8-94AC-708472D616B9}" destId="{60F6B6D4-82F3-4BBD-B472-015899C9318D}" srcOrd="0" destOrd="0" presId="urn:microsoft.com/office/officeart/2005/8/layout/vList5"/>
    <dgm:cxn modelId="{600848FE-DC8D-4F85-A5F4-4724913C5C3E}" type="presOf" srcId="{13D18C3A-0E72-4B12-B512-D899CFA59B29}" destId="{32E4FCD7-1261-4BBA-BCC5-9B29639C6C1B}" srcOrd="0" destOrd="0" presId="urn:microsoft.com/office/officeart/2005/8/layout/vList5"/>
    <dgm:cxn modelId="{F45E6284-56D1-4C00-953C-7917AA7EB563}" type="presOf" srcId="{63A8B834-8D1E-4D25-B71A-6869FE11E2CF}" destId="{A680050A-EC58-44E1-8B8A-952E695C15A3}" srcOrd="0" destOrd="0" presId="urn:microsoft.com/office/officeart/2005/8/layout/vList5"/>
    <dgm:cxn modelId="{A926C4AE-87F8-4F01-98A5-8D3D4A3D2384}" srcId="{63A8B834-8D1E-4D25-B71A-6869FE11E2CF}" destId="{13D18C3A-0E72-4B12-B512-D899CFA59B29}" srcOrd="0" destOrd="0" parTransId="{69496001-3648-499F-A161-0680F54FBFC5}" sibTransId="{E98FD672-C8B6-4335-A196-F8F1D585212B}"/>
    <dgm:cxn modelId="{50882CC9-F535-4CCC-BDBB-27A54D22C6A4}" type="presParOf" srcId="{60F6B6D4-82F3-4BBD-B472-015899C9318D}" destId="{5624DB85-43FC-412A-B802-AF4681BBD71B}" srcOrd="0" destOrd="0" presId="urn:microsoft.com/office/officeart/2005/8/layout/vList5"/>
    <dgm:cxn modelId="{1CF0C369-E60A-4C82-B3B7-B93932812970}" type="presParOf" srcId="{5624DB85-43FC-412A-B802-AF4681BBD71B}" destId="{A680050A-EC58-44E1-8B8A-952E695C15A3}" srcOrd="0" destOrd="0" presId="urn:microsoft.com/office/officeart/2005/8/layout/vList5"/>
    <dgm:cxn modelId="{D28F6141-F2B3-4C0E-8F7F-9930BDBF4BF9}" type="presParOf" srcId="{5624DB85-43FC-412A-B802-AF4681BBD71B}" destId="{32E4FCD7-1261-4BBA-BCC5-9B29639C6C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8946E4C-5723-43FC-917E-1531E3210E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C3DD6D-1BFD-4030-BF8B-844B1DE58154}">
      <dgm:prSet/>
      <dgm:spPr/>
      <dgm:t>
        <a:bodyPr/>
        <a:lstStyle/>
        <a:p>
          <a:pPr algn="ctr" rtl="0"/>
          <a:r>
            <a:rPr lang="pl-PL" dirty="0" smtClean="0"/>
            <a:t>Możliwość wystawiania różnych typów dokumentów wydania (WZ, RW itp.)</a:t>
          </a:r>
          <a:endParaRPr lang="pl-PL" dirty="0"/>
        </a:p>
      </dgm:t>
    </dgm:pt>
    <dgm:pt modelId="{8EF3F054-0073-46EF-8032-0113D639E4A2}" type="parTrans" cxnId="{A1CB7930-8CDB-43B1-9F99-2865CA395506}">
      <dgm:prSet/>
      <dgm:spPr/>
      <dgm:t>
        <a:bodyPr/>
        <a:lstStyle/>
        <a:p>
          <a:pPr algn="ctr"/>
          <a:endParaRPr lang="pl-PL"/>
        </a:p>
      </dgm:t>
    </dgm:pt>
    <dgm:pt modelId="{A9D15179-6258-4586-8C74-D8DC85226D47}" type="sibTrans" cxnId="{A1CB7930-8CDB-43B1-9F99-2865CA395506}">
      <dgm:prSet/>
      <dgm:spPr/>
      <dgm:t>
        <a:bodyPr/>
        <a:lstStyle/>
        <a:p>
          <a:pPr algn="ctr"/>
          <a:endParaRPr lang="pl-PL"/>
        </a:p>
      </dgm:t>
    </dgm:pt>
    <dgm:pt modelId="{B820D4FD-5281-4743-80C9-1940A4DDDBFE}">
      <dgm:prSet/>
      <dgm:spPr/>
      <dgm:t>
        <a:bodyPr/>
        <a:lstStyle/>
        <a:p>
          <a:pPr algn="ctr" rtl="0"/>
          <a:r>
            <a:rPr lang="pl-PL" dirty="0" smtClean="0"/>
            <a:t>Dokumenty mogą być eksportowane przy użyciu interfejsu wymiany danych do zleceniodawcy lub systemu ERP.</a:t>
          </a:r>
          <a:endParaRPr lang="pl-PL" dirty="0"/>
        </a:p>
      </dgm:t>
    </dgm:pt>
    <dgm:pt modelId="{3F21BEE2-6D3C-4953-9EE6-07748F80F436}" type="parTrans" cxnId="{EEC8C1C5-E68F-42CA-8DA3-745E12D415A2}">
      <dgm:prSet/>
      <dgm:spPr/>
      <dgm:t>
        <a:bodyPr/>
        <a:lstStyle/>
        <a:p>
          <a:pPr algn="ctr"/>
          <a:endParaRPr lang="pl-PL"/>
        </a:p>
      </dgm:t>
    </dgm:pt>
    <dgm:pt modelId="{A29F22D9-224A-4044-AFA1-B90EBA2BBEA9}" type="sibTrans" cxnId="{EEC8C1C5-E68F-42CA-8DA3-745E12D415A2}">
      <dgm:prSet/>
      <dgm:spPr/>
      <dgm:t>
        <a:bodyPr/>
        <a:lstStyle/>
        <a:p>
          <a:pPr algn="ctr"/>
          <a:endParaRPr lang="pl-PL"/>
        </a:p>
      </dgm:t>
    </dgm:pt>
    <dgm:pt modelId="{52C79207-62F9-403A-A5F4-1F1CAFB8705D}">
      <dgm:prSet/>
      <dgm:spPr/>
      <dgm:t>
        <a:bodyPr/>
        <a:lstStyle/>
        <a:p>
          <a:pPr algn="ctr" rtl="0"/>
          <a:r>
            <a:rPr lang="pl-PL" dirty="0" smtClean="0"/>
            <a:t>Oddzielna numeracja dokumentów dla różnych zleceniodawców.</a:t>
          </a:r>
          <a:endParaRPr lang="pl-PL" dirty="0"/>
        </a:p>
      </dgm:t>
    </dgm:pt>
    <dgm:pt modelId="{EEB0C1E1-853D-4752-A750-23FDC5830A6E}" type="parTrans" cxnId="{0ECCFFDE-25A2-43A9-864B-392614D268F5}">
      <dgm:prSet/>
      <dgm:spPr/>
      <dgm:t>
        <a:bodyPr/>
        <a:lstStyle/>
        <a:p>
          <a:pPr algn="ctr"/>
          <a:endParaRPr lang="pl-PL"/>
        </a:p>
      </dgm:t>
    </dgm:pt>
    <dgm:pt modelId="{CF5E9AE8-9968-4C80-A07A-E5332CB68884}" type="sibTrans" cxnId="{0ECCFFDE-25A2-43A9-864B-392614D268F5}">
      <dgm:prSet/>
      <dgm:spPr/>
      <dgm:t>
        <a:bodyPr/>
        <a:lstStyle/>
        <a:p>
          <a:pPr algn="ctr"/>
          <a:endParaRPr lang="pl-PL"/>
        </a:p>
      </dgm:t>
    </dgm:pt>
    <dgm:pt modelId="{579115D1-E99F-412F-A615-D9F208DF6958}">
      <dgm:prSet/>
      <dgm:spPr/>
      <dgm:t>
        <a:bodyPr/>
        <a:lstStyle/>
        <a:p>
          <a:pPr algn="ctr" rtl="0"/>
          <a:r>
            <a:rPr lang="pl-PL" dirty="0" smtClean="0"/>
            <a:t>Możliwość indywidualnego dostosowania wyglądu dokumentów do potrzeb klienta</a:t>
          </a:r>
          <a:endParaRPr lang="pl-PL" dirty="0"/>
        </a:p>
      </dgm:t>
    </dgm:pt>
    <dgm:pt modelId="{52277E2F-DAE3-41BE-BD90-EB07CD9D6DE9}" type="parTrans" cxnId="{A6F23F8F-367C-4BE5-8A02-BE9AD54F473D}">
      <dgm:prSet/>
      <dgm:spPr/>
      <dgm:t>
        <a:bodyPr/>
        <a:lstStyle/>
        <a:p>
          <a:pPr algn="ctr"/>
          <a:endParaRPr lang="pl-PL"/>
        </a:p>
      </dgm:t>
    </dgm:pt>
    <dgm:pt modelId="{C7E0262E-A824-4223-8648-E96FCFBF641C}" type="sibTrans" cxnId="{A6F23F8F-367C-4BE5-8A02-BE9AD54F473D}">
      <dgm:prSet/>
      <dgm:spPr/>
      <dgm:t>
        <a:bodyPr/>
        <a:lstStyle/>
        <a:p>
          <a:pPr algn="ctr"/>
          <a:endParaRPr lang="pl-PL"/>
        </a:p>
      </dgm:t>
    </dgm:pt>
    <dgm:pt modelId="{708D8042-009F-4E95-ACF1-E48F75F55240}">
      <dgm:prSet/>
      <dgm:spPr/>
      <dgm:t>
        <a:bodyPr/>
        <a:lstStyle/>
        <a:p>
          <a:pPr algn="ctr" rtl="0"/>
          <a:r>
            <a:rPr lang="pl-PL" dirty="0" smtClean="0"/>
            <a:t>Wydruk dodatkowych dokumentów takich jak lista załadunkowa</a:t>
          </a:r>
          <a:endParaRPr lang="pl-PL" dirty="0"/>
        </a:p>
      </dgm:t>
    </dgm:pt>
    <dgm:pt modelId="{5E6CBE4F-7C10-4FAC-9E82-3D139F970FC5}" type="parTrans" cxnId="{A67416D6-8A13-4E1D-A641-89D33086AF4D}">
      <dgm:prSet/>
      <dgm:spPr/>
      <dgm:t>
        <a:bodyPr/>
        <a:lstStyle/>
        <a:p>
          <a:endParaRPr lang="pl-PL"/>
        </a:p>
      </dgm:t>
    </dgm:pt>
    <dgm:pt modelId="{AD04E32F-B7BC-4967-950A-42530FD0DED2}" type="sibTrans" cxnId="{A67416D6-8A13-4E1D-A641-89D33086AF4D}">
      <dgm:prSet/>
      <dgm:spPr/>
      <dgm:t>
        <a:bodyPr/>
        <a:lstStyle/>
        <a:p>
          <a:endParaRPr lang="pl-PL"/>
        </a:p>
      </dgm:t>
    </dgm:pt>
    <dgm:pt modelId="{920D3DEE-E337-4E6D-8F22-AD42B88BC8EB}">
      <dgm:prSet/>
      <dgm:spPr/>
      <dgm:t>
        <a:bodyPr/>
        <a:lstStyle/>
        <a:p>
          <a:pPr algn="ctr" rtl="0"/>
          <a:r>
            <a:rPr lang="pl-PL" dirty="0" smtClean="0"/>
            <a:t>Możliwość eksportu danych do systemów dostarczanych przez przewoźników i konfiguracja automatycznego wydruku listów przewozowych </a:t>
          </a:r>
          <a:endParaRPr lang="pl-PL" dirty="0"/>
        </a:p>
      </dgm:t>
    </dgm:pt>
    <dgm:pt modelId="{7223AD98-F776-4FC3-B4EB-628EB1D96821}" type="parTrans" cxnId="{5909FC81-1367-4AB1-BBC6-9BD81AFCB634}">
      <dgm:prSet/>
      <dgm:spPr/>
      <dgm:t>
        <a:bodyPr/>
        <a:lstStyle/>
        <a:p>
          <a:endParaRPr lang="pl-PL"/>
        </a:p>
      </dgm:t>
    </dgm:pt>
    <dgm:pt modelId="{9A56B55C-02B1-47A5-9D51-6C3372913EDC}" type="sibTrans" cxnId="{5909FC81-1367-4AB1-BBC6-9BD81AFCB634}">
      <dgm:prSet/>
      <dgm:spPr/>
      <dgm:t>
        <a:bodyPr/>
        <a:lstStyle/>
        <a:p>
          <a:endParaRPr lang="pl-PL"/>
        </a:p>
      </dgm:t>
    </dgm:pt>
    <dgm:pt modelId="{AD5CFF8A-C91D-4040-BC5C-48E38B8FEACE}" type="pres">
      <dgm:prSet presAssocID="{B8946E4C-5723-43FC-917E-1531E3210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E0A642-26EA-4723-AEE7-AA1E1B20C10C}" type="pres">
      <dgm:prSet presAssocID="{F3C3DD6D-1BFD-4030-BF8B-844B1DE5815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F5F243-645F-4B17-AB96-4FC0BC3A804D}" type="pres">
      <dgm:prSet presAssocID="{A9D15179-6258-4586-8C74-D8DC85226D47}" presName="spacer" presStyleCnt="0"/>
      <dgm:spPr/>
    </dgm:pt>
    <dgm:pt modelId="{55EC8C9C-F50D-4D48-B66E-5C813F662AA5}" type="pres">
      <dgm:prSet presAssocID="{B820D4FD-5281-4743-80C9-1940A4DDDBF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FD7552-3606-4DDE-968B-3617E2CD9DEC}" type="pres">
      <dgm:prSet presAssocID="{A29F22D9-224A-4044-AFA1-B90EBA2BBEA9}" presName="spacer" presStyleCnt="0"/>
      <dgm:spPr/>
    </dgm:pt>
    <dgm:pt modelId="{A0AB5EFD-93A2-4E01-A933-7BE466EE39AA}" type="pres">
      <dgm:prSet presAssocID="{52C79207-62F9-403A-A5F4-1F1CAFB870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81A1B5-F616-4BCD-B068-A0F6148A7075}" type="pres">
      <dgm:prSet presAssocID="{CF5E9AE8-9968-4C80-A07A-E5332CB68884}" presName="spacer" presStyleCnt="0"/>
      <dgm:spPr/>
    </dgm:pt>
    <dgm:pt modelId="{70240E63-478E-4C21-8631-FB284B1B61D6}" type="pres">
      <dgm:prSet presAssocID="{579115D1-E99F-412F-A615-D9F208DF69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24380D-A49D-44A2-BC04-1736B01AB134}" type="pres">
      <dgm:prSet presAssocID="{C7E0262E-A824-4223-8648-E96FCFBF641C}" presName="spacer" presStyleCnt="0"/>
      <dgm:spPr/>
    </dgm:pt>
    <dgm:pt modelId="{93CD78D3-8DC5-4A2A-B3EB-7FAB92E551B2}" type="pres">
      <dgm:prSet presAssocID="{708D8042-009F-4E95-ACF1-E48F75F5524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C8C536-3D5C-4B25-A74C-413814237F05}" type="pres">
      <dgm:prSet presAssocID="{AD04E32F-B7BC-4967-950A-42530FD0DED2}" presName="spacer" presStyleCnt="0"/>
      <dgm:spPr/>
    </dgm:pt>
    <dgm:pt modelId="{F3977489-1CF8-4DD8-AB84-65A7D013069D}" type="pres">
      <dgm:prSet presAssocID="{920D3DEE-E337-4E6D-8F22-AD42B88BC8E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6F23F8F-367C-4BE5-8A02-BE9AD54F473D}" srcId="{B8946E4C-5723-43FC-917E-1531E3210EFD}" destId="{579115D1-E99F-412F-A615-D9F208DF6958}" srcOrd="3" destOrd="0" parTransId="{52277E2F-DAE3-41BE-BD90-EB07CD9D6DE9}" sibTransId="{C7E0262E-A824-4223-8648-E96FCFBF641C}"/>
    <dgm:cxn modelId="{972A8339-4AF8-403B-A2E3-55B2D22E6652}" type="presOf" srcId="{52C79207-62F9-403A-A5F4-1F1CAFB8705D}" destId="{A0AB5EFD-93A2-4E01-A933-7BE466EE39AA}" srcOrd="0" destOrd="0" presId="urn:microsoft.com/office/officeart/2005/8/layout/vList2"/>
    <dgm:cxn modelId="{B07685B7-2083-4ECE-B72B-FFD40FF14487}" type="presOf" srcId="{F3C3DD6D-1BFD-4030-BF8B-844B1DE58154}" destId="{D1E0A642-26EA-4723-AEE7-AA1E1B20C10C}" srcOrd="0" destOrd="0" presId="urn:microsoft.com/office/officeart/2005/8/layout/vList2"/>
    <dgm:cxn modelId="{A1CB7930-8CDB-43B1-9F99-2865CA395506}" srcId="{B8946E4C-5723-43FC-917E-1531E3210EFD}" destId="{F3C3DD6D-1BFD-4030-BF8B-844B1DE58154}" srcOrd="0" destOrd="0" parTransId="{8EF3F054-0073-46EF-8032-0113D639E4A2}" sibTransId="{A9D15179-6258-4586-8C74-D8DC85226D47}"/>
    <dgm:cxn modelId="{5909FC81-1367-4AB1-BBC6-9BD81AFCB634}" srcId="{B8946E4C-5723-43FC-917E-1531E3210EFD}" destId="{920D3DEE-E337-4E6D-8F22-AD42B88BC8EB}" srcOrd="5" destOrd="0" parTransId="{7223AD98-F776-4FC3-B4EB-628EB1D96821}" sibTransId="{9A56B55C-02B1-47A5-9D51-6C3372913EDC}"/>
    <dgm:cxn modelId="{32129531-A827-4FF8-8FFB-8A9471F578BE}" type="presOf" srcId="{920D3DEE-E337-4E6D-8F22-AD42B88BC8EB}" destId="{F3977489-1CF8-4DD8-AB84-65A7D013069D}" srcOrd="0" destOrd="0" presId="urn:microsoft.com/office/officeart/2005/8/layout/vList2"/>
    <dgm:cxn modelId="{0ECCFFDE-25A2-43A9-864B-392614D268F5}" srcId="{B8946E4C-5723-43FC-917E-1531E3210EFD}" destId="{52C79207-62F9-403A-A5F4-1F1CAFB8705D}" srcOrd="2" destOrd="0" parTransId="{EEB0C1E1-853D-4752-A750-23FDC5830A6E}" sibTransId="{CF5E9AE8-9968-4C80-A07A-E5332CB68884}"/>
    <dgm:cxn modelId="{1D7855D2-1063-4040-AEB5-50AFC387E07C}" type="presOf" srcId="{708D8042-009F-4E95-ACF1-E48F75F55240}" destId="{93CD78D3-8DC5-4A2A-B3EB-7FAB92E551B2}" srcOrd="0" destOrd="0" presId="urn:microsoft.com/office/officeart/2005/8/layout/vList2"/>
    <dgm:cxn modelId="{09295516-09FD-49CB-B9AC-A177C823C6B8}" type="presOf" srcId="{579115D1-E99F-412F-A615-D9F208DF6958}" destId="{70240E63-478E-4C21-8631-FB284B1B61D6}" srcOrd="0" destOrd="0" presId="urn:microsoft.com/office/officeart/2005/8/layout/vList2"/>
    <dgm:cxn modelId="{57F8A2EB-B1BD-45E8-9DD2-2067534443E3}" type="presOf" srcId="{B8946E4C-5723-43FC-917E-1531E3210EFD}" destId="{AD5CFF8A-C91D-4040-BC5C-48E38B8FEACE}" srcOrd="0" destOrd="0" presId="urn:microsoft.com/office/officeart/2005/8/layout/vList2"/>
    <dgm:cxn modelId="{A67416D6-8A13-4E1D-A641-89D33086AF4D}" srcId="{B8946E4C-5723-43FC-917E-1531E3210EFD}" destId="{708D8042-009F-4E95-ACF1-E48F75F55240}" srcOrd="4" destOrd="0" parTransId="{5E6CBE4F-7C10-4FAC-9E82-3D139F970FC5}" sibTransId="{AD04E32F-B7BC-4967-950A-42530FD0DED2}"/>
    <dgm:cxn modelId="{C5A51608-3C66-4D80-BA37-C72BF05CA2C4}" type="presOf" srcId="{B820D4FD-5281-4743-80C9-1940A4DDDBFE}" destId="{55EC8C9C-F50D-4D48-B66E-5C813F662AA5}" srcOrd="0" destOrd="0" presId="urn:microsoft.com/office/officeart/2005/8/layout/vList2"/>
    <dgm:cxn modelId="{EEC8C1C5-E68F-42CA-8DA3-745E12D415A2}" srcId="{B8946E4C-5723-43FC-917E-1531E3210EFD}" destId="{B820D4FD-5281-4743-80C9-1940A4DDDBFE}" srcOrd="1" destOrd="0" parTransId="{3F21BEE2-6D3C-4953-9EE6-07748F80F436}" sibTransId="{A29F22D9-224A-4044-AFA1-B90EBA2BBEA9}"/>
    <dgm:cxn modelId="{4D74480B-1A16-4726-BB86-B7CF66D664A0}" type="presParOf" srcId="{AD5CFF8A-C91D-4040-BC5C-48E38B8FEACE}" destId="{D1E0A642-26EA-4723-AEE7-AA1E1B20C10C}" srcOrd="0" destOrd="0" presId="urn:microsoft.com/office/officeart/2005/8/layout/vList2"/>
    <dgm:cxn modelId="{72F8CA08-04F7-44F6-B451-CD8F881C5D60}" type="presParOf" srcId="{AD5CFF8A-C91D-4040-BC5C-48E38B8FEACE}" destId="{D8F5F243-645F-4B17-AB96-4FC0BC3A804D}" srcOrd="1" destOrd="0" presId="urn:microsoft.com/office/officeart/2005/8/layout/vList2"/>
    <dgm:cxn modelId="{6069BF15-2DD6-4DB0-BBC9-C572F6C664FF}" type="presParOf" srcId="{AD5CFF8A-C91D-4040-BC5C-48E38B8FEACE}" destId="{55EC8C9C-F50D-4D48-B66E-5C813F662AA5}" srcOrd="2" destOrd="0" presId="urn:microsoft.com/office/officeart/2005/8/layout/vList2"/>
    <dgm:cxn modelId="{726F652C-E939-4C76-8504-F5E8DCFF6D4B}" type="presParOf" srcId="{AD5CFF8A-C91D-4040-BC5C-48E38B8FEACE}" destId="{0DFD7552-3606-4DDE-968B-3617E2CD9DEC}" srcOrd="3" destOrd="0" presId="urn:microsoft.com/office/officeart/2005/8/layout/vList2"/>
    <dgm:cxn modelId="{6CE5AE4E-9790-4C84-AAD4-DAB3DA3A27D1}" type="presParOf" srcId="{AD5CFF8A-C91D-4040-BC5C-48E38B8FEACE}" destId="{A0AB5EFD-93A2-4E01-A933-7BE466EE39AA}" srcOrd="4" destOrd="0" presId="urn:microsoft.com/office/officeart/2005/8/layout/vList2"/>
    <dgm:cxn modelId="{BCE4684E-D79F-4D13-973D-DB7BF25F4952}" type="presParOf" srcId="{AD5CFF8A-C91D-4040-BC5C-48E38B8FEACE}" destId="{7881A1B5-F616-4BCD-B068-A0F6148A7075}" srcOrd="5" destOrd="0" presId="urn:microsoft.com/office/officeart/2005/8/layout/vList2"/>
    <dgm:cxn modelId="{5D4E4175-B65B-45FC-8E83-A8C0B4F9EC6C}" type="presParOf" srcId="{AD5CFF8A-C91D-4040-BC5C-48E38B8FEACE}" destId="{70240E63-478E-4C21-8631-FB284B1B61D6}" srcOrd="6" destOrd="0" presId="urn:microsoft.com/office/officeart/2005/8/layout/vList2"/>
    <dgm:cxn modelId="{20EE0025-EB95-4B89-A688-2E83FF324EE0}" type="presParOf" srcId="{AD5CFF8A-C91D-4040-BC5C-48E38B8FEACE}" destId="{1124380D-A49D-44A2-BC04-1736B01AB134}" srcOrd="7" destOrd="0" presId="urn:microsoft.com/office/officeart/2005/8/layout/vList2"/>
    <dgm:cxn modelId="{A666AF4D-8AED-4001-8F26-C18A10242763}" type="presParOf" srcId="{AD5CFF8A-C91D-4040-BC5C-48E38B8FEACE}" destId="{93CD78D3-8DC5-4A2A-B3EB-7FAB92E551B2}" srcOrd="8" destOrd="0" presId="urn:microsoft.com/office/officeart/2005/8/layout/vList2"/>
    <dgm:cxn modelId="{D7150CD3-5E8E-40BC-8B27-BA4E0D455324}" type="presParOf" srcId="{AD5CFF8A-C91D-4040-BC5C-48E38B8FEACE}" destId="{58C8C536-3D5C-4B25-A74C-413814237F05}" srcOrd="9" destOrd="0" presId="urn:microsoft.com/office/officeart/2005/8/layout/vList2"/>
    <dgm:cxn modelId="{F201AE7C-599B-48F6-9B65-9BB9F09B2444}" type="presParOf" srcId="{AD5CFF8A-C91D-4040-BC5C-48E38B8FEACE}" destId="{F3977489-1CF8-4DD8-AB84-65A7D01306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54B496C-1191-4698-89C7-7B1BB5CDB2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F4EE2C-07FB-498B-8FCC-8658BB92FAC6}">
      <dgm:prSet custT="1"/>
      <dgm:spPr/>
      <dgm:t>
        <a:bodyPr/>
        <a:lstStyle/>
        <a:p>
          <a:pPr rtl="0"/>
          <a:r>
            <a:rPr lang="pl-PL" sz="2200" dirty="0" smtClean="0"/>
            <a:t>Możliwość przesuwania:</a:t>
          </a:r>
          <a:endParaRPr lang="pl-PL" sz="2200" dirty="0"/>
        </a:p>
      </dgm:t>
    </dgm:pt>
    <dgm:pt modelId="{BDCA9F4F-9210-4B1C-B5CA-158F99DDBB71}" type="parTrans" cxnId="{65006DE7-1B8F-42F2-985C-CE41F68B5F61}">
      <dgm:prSet/>
      <dgm:spPr/>
      <dgm:t>
        <a:bodyPr/>
        <a:lstStyle/>
        <a:p>
          <a:endParaRPr lang="pl-PL"/>
        </a:p>
      </dgm:t>
    </dgm:pt>
    <dgm:pt modelId="{2DB0572C-B933-43B7-8388-0C638CBC1EEA}" type="sibTrans" cxnId="{65006DE7-1B8F-42F2-985C-CE41F68B5F61}">
      <dgm:prSet/>
      <dgm:spPr/>
      <dgm:t>
        <a:bodyPr/>
        <a:lstStyle/>
        <a:p>
          <a:endParaRPr lang="pl-PL"/>
        </a:p>
      </dgm:t>
    </dgm:pt>
    <dgm:pt modelId="{DB6CC394-1DAC-40BB-AC65-63CDDED2756C}">
      <dgm:prSet/>
      <dgm:spPr/>
      <dgm:t>
        <a:bodyPr/>
        <a:lstStyle/>
        <a:p>
          <a:pPr rtl="0"/>
          <a:r>
            <a:rPr lang="pl-PL" dirty="0" smtClean="0"/>
            <a:t>Całych nośników</a:t>
          </a:r>
          <a:endParaRPr lang="pl-PL" dirty="0"/>
        </a:p>
      </dgm:t>
    </dgm:pt>
    <dgm:pt modelId="{986D61FE-759D-4E44-AF40-98CE912E2C45}" type="parTrans" cxnId="{A59056C7-884A-4482-81FC-821CF14F0F3C}">
      <dgm:prSet/>
      <dgm:spPr/>
      <dgm:t>
        <a:bodyPr/>
        <a:lstStyle/>
        <a:p>
          <a:endParaRPr lang="pl-PL"/>
        </a:p>
      </dgm:t>
    </dgm:pt>
    <dgm:pt modelId="{C385E550-BF43-4D66-A3A6-889C3535D3C8}" type="sibTrans" cxnId="{A59056C7-884A-4482-81FC-821CF14F0F3C}">
      <dgm:prSet/>
      <dgm:spPr/>
      <dgm:t>
        <a:bodyPr/>
        <a:lstStyle/>
        <a:p>
          <a:endParaRPr lang="pl-PL"/>
        </a:p>
      </dgm:t>
    </dgm:pt>
    <dgm:pt modelId="{C753B68A-B406-4D3D-B871-087AC2D19A8D}">
      <dgm:prSet/>
      <dgm:spPr/>
      <dgm:t>
        <a:bodyPr/>
        <a:lstStyle/>
        <a:p>
          <a:pPr rtl="0"/>
          <a:r>
            <a:rPr lang="pl-PL" dirty="0" smtClean="0"/>
            <a:t>Wybranego towaru miedzy nośnikami</a:t>
          </a:r>
          <a:endParaRPr lang="pl-PL" dirty="0"/>
        </a:p>
      </dgm:t>
    </dgm:pt>
    <dgm:pt modelId="{06825968-E8F6-4010-9DDF-F74C750092F3}" type="parTrans" cxnId="{197E43B0-B037-4565-BBA1-B48561D5232D}">
      <dgm:prSet/>
      <dgm:spPr/>
      <dgm:t>
        <a:bodyPr/>
        <a:lstStyle/>
        <a:p>
          <a:endParaRPr lang="pl-PL"/>
        </a:p>
      </dgm:t>
    </dgm:pt>
    <dgm:pt modelId="{C2D602B7-88F8-40CE-AB26-5E550A1FC218}" type="sibTrans" cxnId="{197E43B0-B037-4565-BBA1-B48561D5232D}">
      <dgm:prSet/>
      <dgm:spPr/>
      <dgm:t>
        <a:bodyPr/>
        <a:lstStyle/>
        <a:p>
          <a:endParaRPr lang="pl-PL"/>
        </a:p>
      </dgm:t>
    </dgm:pt>
    <dgm:pt modelId="{6F8964A5-8ADD-4DBB-9685-A7ED52D5F67A}">
      <dgm:prSet/>
      <dgm:spPr/>
      <dgm:t>
        <a:bodyPr/>
        <a:lstStyle/>
        <a:p>
          <a:pPr rtl="0"/>
          <a:r>
            <a:rPr lang="pl-PL" dirty="0" smtClean="0"/>
            <a:t>Towaru z nośnika bezpośrednio na miejsce magazynowe</a:t>
          </a:r>
          <a:endParaRPr lang="pl-PL" dirty="0"/>
        </a:p>
      </dgm:t>
    </dgm:pt>
    <dgm:pt modelId="{B1909300-7FA7-4AC6-8708-A91A286A7749}" type="parTrans" cxnId="{EA892023-586C-497C-898A-D75F30A6C7A2}">
      <dgm:prSet/>
      <dgm:spPr/>
      <dgm:t>
        <a:bodyPr/>
        <a:lstStyle/>
        <a:p>
          <a:endParaRPr lang="pl-PL"/>
        </a:p>
      </dgm:t>
    </dgm:pt>
    <dgm:pt modelId="{DBAC4A10-DB2D-40C6-A135-BC090AE0922B}" type="sibTrans" cxnId="{EA892023-586C-497C-898A-D75F30A6C7A2}">
      <dgm:prSet/>
      <dgm:spPr/>
      <dgm:t>
        <a:bodyPr/>
        <a:lstStyle/>
        <a:p>
          <a:endParaRPr lang="pl-PL"/>
        </a:p>
      </dgm:t>
    </dgm:pt>
    <dgm:pt modelId="{1FFD23F7-D488-4422-975A-F59825F73CFC}">
      <dgm:prSet custT="1"/>
      <dgm:spPr/>
      <dgm:t>
        <a:bodyPr/>
        <a:lstStyle/>
        <a:p>
          <a:pPr rtl="0"/>
          <a:r>
            <a:rPr lang="pl-PL" sz="2200" dirty="0" smtClean="0"/>
            <a:t>Przesuniecie może być realizowane:</a:t>
          </a:r>
          <a:endParaRPr lang="pl-PL" sz="2200" dirty="0"/>
        </a:p>
      </dgm:t>
    </dgm:pt>
    <dgm:pt modelId="{3EBD73BA-8927-455D-89FE-E6B0499A2AAB}" type="parTrans" cxnId="{38358573-08F1-42E5-8D58-A689BAE6AD05}">
      <dgm:prSet/>
      <dgm:spPr/>
      <dgm:t>
        <a:bodyPr/>
        <a:lstStyle/>
        <a:p>
          <a:endParaRPr lang="pl-PL"/>
        </a:p>
      </dgm:t>
    </dgm:pt>
    <dgm:pt modelId="{8FA065AE-E2D0-4322-AEFE-2AF8246DDCBE}" type="sibTrans" cxnId="{38358573-08F1-42E5-8D58-A689BAE6AD05}">
      <dgm:prSet/>
      <dgm:spPr/>
      <dgm:t>
        <a:bodyPr/>
        <a:lstStyle/>
        <a:p>
          <a:endParaRPr lang="pl-PL"/>
        </a:p>
      </dgm:t>
    </dgm:pt>
    <dgm:pt modelId="{3122425A-2511-428D-B29D-CCE472F3F14E}">
      <dgm:prSet/>
      <dgm:spPr/>
      <dgm:t>
        <a:bodyPr/>
        <a:lstStyle/>
        <a:p>
          <a:pPr rtl="0"/>
          <a:r>
            <a:rPr lang="pl-PL" dirty="0" smtClean="0"/>
            <a:t>Na komputerze PC</a:t>
          </a:r>
          <a:endParaRPr lang="pl-PL" dirty="0"/>
        </a:p>
      </dgm:t>
    </dgm:pt>
    <dgm:pt modelId="{92FC3B38-28D2-42C3-9444-B14D3C228958}" type="parTrans" cxnId="{320D576E-54B0-40F9-9C06-3D82DFC132A9}">
      <dgm:prSet/>
      <dgm:spPr/>
      <dgm:t>
        <a:bodyPr/>
        <a:lstStyle/>
        <a:p>
          <a:endParaRPr lang="pl-PL"/>
        </a:p>
      </dgm:t>
    </dgm:pt>
    <dgm:pt modelId="{FE64C9B7-9DE0-4D30-8F30-9CA2EE6CB718}" type="sibTrans" cxnId="{320D576E-54B0-40F9-9C06-3D82DFC132A9}">
      <dgm:prSet/>
      <dgm:spPr/>
      <dgm:t>
        <a:bodyPr/>
        <a:lstStyle/>
        <a:p>
          <a:endParaRPr lang="pl-PL"/>
        </a:p>
      </dgm:t>
    </dgm:pt>
    <dgm:pt modelId="{28FCBFA4-2BF3-4151-9B6B-7CE2CF94AC95}">
      <dgm:prSet/>
      <dgm:spPr/>
      <dgm:t>
        <a:bodyPr/>
        <a:lstStyle/>
        <a:p>
          <a:pPr rtl="0"/>
          <a:r>
            <a:rPr lang="pl-PL" dirty="0" smtClean="0"/>
            <a:t>Terminalu radiowym </a:t>
          </a:r>
          <a:endParaRPr lang="pl-PL" dirty="0"/>
        </a:p>
      </dgm:t>
    </dgm:pt>
    <dgm:pt modelId="{45D0736F-F66B-45FC-AC90-03FB75A1B6AC}" type="parTrans" cxnId="{42122E8B-F213-4E30-A75A-07198C22597F}">
      <dgm:prSet/>
      <dgm:spPr/>
      <dgm:t>
        <a:bodyPr/>
        <a:lstStyle/>
        <a:p>
          <a:endParaRPr lang="pl-PL"/>
        </a:p>
      </dgm:t>
    </dgm:pt>
    <dgm:pt modelId="{F6B19968-DFAE-495A-8A83-DDCF78A9B6FE}" type="sibTrans" cxnId="{42122E8B-F213-4E30-A75A-07198C22597F}">
      <dgm:prSet/>
      <dgm:spPr/>
      <dgm:t>
        <a:bodyPr/>
        <a:lstStyle/>
        <a:p>
          <a:endParaRPr lang="pl-PL"/>
        </a:p>
      </dgm:t>
    </dgm:pt>
    <dgm:pt modelId="{BEB8A609-653C-4DF7-BFB4-3F61A6CF7C04}" type="pres">
      <dgm:prSet presAssocID="{354B496C-1191-4698-89C7-7B1BB5CDB2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951AB8-4F95-45B5-BFB5-3DD7ACF62830}" type="pres">
      <dgm:prSet presAssocID="{ECF4EE2C-07FB-498B-8FCC-8658BB92FAC6}" presName="linNode" presStyleCnt="0"/>
      <dgm:spPr/>
    </dgm:pt>
    <dgm:pt modelId="{341B02E7-2312-4175-8E81-F6A91D41C59A}" type="pres">
      <dgm:prSet presAssocID="{ECF4EE2C-07FB-498B-8FCC-8658BB92FAC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D9D251-9B1C-4036-B43B-5979E79FC1EF}" type="pres">
      <dgm:prSet presAssocID="{ECF4EE2C-07FB-498B-8FCC-8658BB92FAC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FAF76C-4502-4A99-943C-A0DEEEB1DDDC}" type="pres">
      <dgm:prSet presAssocID="{2DB0572C-B933-43B7-8388-0C638CBC1EEA}" presName="sp" presStyleCnt="0"/>
      <dgm:spPr/>
    </dgm:pt>
    <dgm:pt modelId="{13FD012A-A5F3-4B6F-93C8-E49365673731}" type="pres">
      <dgm:prSet presAssocID="{1FFD23F7-D488-4422-975A-F59825F73CFC}" presName="linNode" presStyleCnt="0"/>
      <dgm:spPr/>
    </dgm:pt>
    <dgm:pt modelId="{57026F67-0CA6-4F64-AE38-815C5908B429}" type="pres">
      <dgm:prSet presAssocID="{1FFD23F7-D488-4422-975A-F59825F73CF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2B68E9-E851-442A-9E91-766E1A8D0CC1}" type="pres">
      <dgm:prSet presAssocID="{1FFD23F7-D488-4422-975A-F59825F73C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8358573-08F1-42E5-8D58-A689BAE6AD05}" srcId="{354B496C-1191-4698-89C7-7B1BB5CDB2B7}" destId="{1FFD23F7-D488-4422-975A-F59825F73CFC}" srcOrd="1" destOrd="0" parTransId="{3EBD73BA-8927-455D-89FE-E6B0499A2AAB}" sibTransId="{8FA065AE-E2D0-4322-AEFE-2AF8246DDCBE}"/>
    <dgm:cxn modelId="{197E43B0-B037-4565-BBA1-B48561D5232D}" srcId="{ECF4EE2C-07FB-498B-8FCC-8658BB92FAC6}" destId="{C753B68A-B406-4D3D-B871-087AC2D19A8D}" srcOrd="1" destOrd="0" parTransId="{06825968-E8F6-4010-9DDF-F74C750092F3}" sibTransId="{C2D602B7-88F8-40CE-AB26-5E550A1FC218}"/>
    <dgm:cxn modelId="{A59056C7-884A-4482-81FC-821CF14F0F3C}" srcId="{ECF4EE2C-07FB-498B-8FCC-8658BB92FAC6}" destId="{DB6CC394-1DAC-40BB-AC65-63CDDED2756C}" srcOrd="0" destOrd="0" parTransId="{986D61FE-759D-4E44-AF40-98CE912E2C45}" sibTransId="{C385E550-BF43-4D66-A3A6-889C3535D3C8}"/>
    <dgm:cxn modelId="{CE82D311-3055-4A4D-91A6-F34B633C2608}" type="presOf" srcId="{1FFD23F7-D488-4422-975A-F59825F73CFC}" destId="{57026F67-0CA6-4F64-AE38-815C5908B429}" srcOrd="0" destOrd="0" presId="urn:microsoft.com/office/officeart/2005/8/layout/vList5"/>
    <dgm:cxn modelId="{320D576E-54B0-40F9-9C06-3D82DFC132A9}" srcId="{1FFD23F7-D488-4422-975A-F59825F73CFC}" destId="{3122425A-2511-428D-B29D-CCE472F3F14E}" srcOrd="0" destOrd="0" parTransId="{92FC3B38-28D2-42C3-9444-B14D3C228958}" sibTransId="{FE64C9B7-9DE0-4D30-8F30-9CA2EE6CB718}"/>
    <dgm:cxn modelId="{8C1728B6-5B21-4463-91CD-2986D98BDC33}" type="presOf" srcId="{3122425A-2511-428D-B29D-CCE472F3F14E}" destId="{162B68E9-E851-442A-9E91-766E1A8D0CC1}" srcOrd="0" destOrd="0" presId="urn:microsoft.com/office/officeart/2005/8/layout/vList5"/>
    <dgm:cxn modelId="{42122E8B-F213-4E30-A75A-07198C22597F}" srcId="{1FFD23F7-D488-4422-975A-F59825F73CFC}" destId="{28FCBFA4-2BF3-4151-9B6B-7CE2CF94AC95}" srcOrd="1" destOrd="0" parTransId="{45D0736F-F66B-45FC-AC90-03FB75A1B6AC}" sibTransId="{F6B19968-DFAE-495A-8A83-DDCF78A9B6FE}"/>
    <dgm:cxn modelId="{65006DE7-1B8F-42F2-985C-CE41F68B5F61}" srcId="{354B496C-1191-4698-89C7-7B1BB5CDB2B7}" destId="{ECF4EE2C-07FB-498B-8FCC-8658BB92FAC6}" srcOrd="0" destOrd="0" parTransId="{BDCA9F4F-9210-4B1C-B5CA-158F99DDBB71}" sibTransId="{2DB0572C-B933-43B7-8388-0C638CBC1EEA}"/>
    <dgm:cxn modelId="{EA892023-586C-497C-898A-D75F30A6C7A2}" srcId="{ECF4EE2C-07FB-498B-8FCC-8658BB92FAC6}" destId="{6F8964A5-8ADD-4DBB-9685-A7ED52D5F67A}" srcOrd="2" destOrd="0" parTransId="{B1909300-7FA7-4AC6-8708-A91A286A7749}" sibTransId="{DBAC4A10-DB2D-40C6-A135-BC090AE0922B}"/>
    <dgm:cxn modelId="{FA8F93C7-0131-4884-B868-1DBD61A3959E}" type="presOf" srcId="{ECF4EE2C-07FB-498B-8FCC-8658BB92FAC6}" destId="{341B02E7-2312-4175-8E81-F6A91D41C59A}" srcOrd="0" destOrd="0" presId="urn:microsoft.com/office/officeart/2005/8/layout/vList5"/>
    <dgm:cxn modelId="{22D45967-49DF-4E67-A09A-78949C91BF1C}" type="presOf" srcId="{28FCBFA4-2BF3-4151-9B6B-7CE2CF94AC95}" destId="{162B68E9-E851-442A-9E91-766E1A8D0CC1}" srcOrd="0" destOrd="1" presId="urn:microsoft.com/office/officeart/2005/8/layout/vList5"/>
    <dgm:cxn modelId="{8678563E-353A-4EBD-801B-B62CFEDE1069}" type="presOf" srcId="{354B496C-1191-4698-89C7-7B1BB5CDB2B7}" destId="{BEB8A609-653C-4DF7-BFB4-3F61A6CF7C04}" srcOrd="0" destOrd="0" presId="urn:microsoft.com/office/officeart/2005/8/layout/vList5"/>
    <dgm:cxn modelId="{559417FE-8B1F-471C-8C01-402B34B565A5}" type="presOf" srcId="{6F8964A5-8ADD-4DBB-9685-A7ED52D5F67A}" destId="{FCD9D251-9B1C-4036-B43B-5979E79FC1EF}" srcOrd="0" destOrd="2" presId="urn:microsoft.com/office/officeart/2005/8/layout/vList5"/>
    <dgm:cxn modelId="{1D33772D-E11C-4BCA-AFB6-F6FA4C0C7359}" type="presOf" srcId="{C753B68A-B406-4D3D-B871-087AC2D19A8D}" destId="{FCD9D251-9B1C-4036-B43B-5979E79FC1EF}" srcOrd="0" destOrd="1" presId="urn:microsoft.com/office/officeart/2005/8/layout/vList5"/>
    <dgm:cxn modelId="{7DEBB9D2-353E-4764-A088-4C612B5F3FC2}" type="presOf" srcId="{DB6CC394-1DAC-40BB-AC65-63CDDED2756C}" destId="{FCD9D251-9B1C-4036-B43B-5979E79FC1EF}" srcOrd="0" destOrd="0" presId="urn:microsoft.com/office/officeart/2005/8/layout/vList5"/>
    <dgm:cxn modelId="{DDFB5DB0-093F-4A3D-9951-C10C7DFB6D1B}" type="presParOf" srcId="{BEB8A609-653C-4DF7-BFB4-3F61A6CF7C04}" destId="{0F951AB8-4F95-45B5-BFB5-3DD7ACF62830}" srcOrd="0" destOrd="0" presId="urn:microsoft.com/office/officeart/2005/8/layout/vList5"/>
    <dgm:cxn modelId="{9955D2E2-1502-4616-AAB5-2357312909DF}" type="presParOf" srcId="{0F951AB8-4F95-45B5-BFB5-3DD7ACF62830}" destId="{341B02E7-2312-4175-8E81-F6A91D41C59A}" srcOrd="0" destOrd="0" presId="urn:microsoft.com/office/officeart/2005/8/layout/vList5"/>
    <dgm:cxn modelId="{8F54BE6F-D8E2-4B23-93DC-1E7E65549269}" type="presParOf" srcId="{0F951AB8-4F95-45B5-BFB5-3DD7ACF62830}" destId="{FCD9D251-9B1C-4036-B43B-5979E79FC1EF}" srcOrd="1" destOrd="0" presId="urn:microsoft.com/office/officeart/2005/8/layout/vList5"/>
    <dgm:cxn modelId="{29371920-2571-4602-B3B0-2F7C51CA557E}" type="presParOf" srcId="{BEB8A609-653C-4DF7-BFB4-3F61A6CF7C04}" destId="{4DFAF76C-4502-4A99-943C-A0DEEEB1DDDC}" srcOrd="1" destOrd="0" presId="urn:microsoft.com/office/officeart/2005/8/layout/vList5"/>
    <dgm:cxn modelId="{C53C2EDC-0C16-4238-B97A-63B1481AA6E3}" type="presParOf" srcId="{BEB8A609-653C-4DF7-BFB4-3F61A6CF7C04}" destId="{13FD012A-A5F3-4B6F-93C8-E49365673731}" srcOrd="2" destOrd="0" presId="urn:microsoft.com/office/officeart/2005/8/layout/vList5"/>
    <dgm:cxn modelId="{A0DE3ACA-C319-4668-B9AA-E5B375EAE0A7}" type="presParOf" srcId="{13FD012A-A5F3-4B6F-93C8-E49365673731}" destId="{57026F67-0CA6-4F64-AE38-815C5908B429}" srcOrd="0" destOrd="0" presId="urn:microsoft.com/office/officeart/2005/8/layout/vList5"/>
    <dgm:cxn modelId="{4511A0B3-818B-4078-917C-7A8D47A47508}" type="presParOf" srcId="{13FD012A-A5F3-4B6F-93C8-E49365673731}" destId="{162B68E9-E851-442A-9E91-766E1A8D0C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DD59B00-7C05-4863-B6E0-3737E7EAD72A}">
      <dgm:prSet/>
      <dgm:spPr/>
      <dgm:t>
        <a:bodyPr/>
        <a:lstStyle/>
        <a:p>
          <a:pPr algn="ctr" rtl="0"/>
          <a:r>
            <a:rPr lang="pl-PL" dirty="0" smtClean="0"/>
            <a:t>Wszystkie cząstkowe czynności wykonywane w magazynie reprezentowane są poprzez zadania</a:t>
          </a:r>
          <a:endParaRPr lang="pl-PL" dirty="0"/>
        </a:p>
      </dgm:t>
    </dgm:pt>
    <dgm:pt modelId="{2CEDD2FE-4748-4871-8C93-5D2FE519FF4B}" type="parTrans" cxnId="{C23A1D49-91BC-446C-93E9-B02288D6150B}">
      <dgm:prSet/>
      <dgm:spPr/>
      <dgm:t>
        <a:bodyPr/>
        <a:lstStyle/>
        <a:p>
          <a:endParaRPr lang="pl-PL"/>
        </a:p>
      </dgm:t>
    </dgm:pt>
    <dgm:pt modelId="{3DB98108-F5A1-449A-AF35-178E96D8CE9B}" type="sibTrans" cxnId="{C23A1D49-91BC-446C-93E9-B02288D6150B}">
      <dgm:prSet/>
      <dgm:spPr/>
      <dgm:t>
        <a:bodyPr/>
        <a:lstStyle/>
        <a:p>
          <a:endParaRPr lang="pl-PL"/>
        </a:p>
      </dgm:t>
    </dgm:pt>
    <dgm:pt modelId="{BE469810-4FB5-461F-B869-66A899C25A09}">
      <dgm:prSet/>
      <dgm:spPr/>
      <dgm:t>
        <a:bodyPr/>
        <a:lstStyle/>
        <a:p>
          <a:pPr algn="ctr" rtl="0"/>
          <a:r>
            <a:rPr lang="pl-PL" dirty="0" smtClean="0"/>
            <a:t>Każde zadanie ma status informujący o jego stanie np. wykonywany, zamknięty itp.</a:t>
          </a:r>
          <a:endParaRPr lang="pl-PL" dirty="0"/>
        </a:p>
      </dgm:t>
    </dgm:pt>
    <dgm:pt modelId="{B10EA027-7054-4401-B302-12E72841AB4F}" type="parTrans" cxnId="{E8E189D3-6AA9-4DD8-A383-B224A2C63095}">
      <dgm:prSet/>
      <dgm:spPr/>
      <dgm:t>
        <a:bodyPr/>
        <a:lstStyle/>
        <a:p>
          <a:endParaRPr lang="pl-PL"/>
        </a:p>
      </dgm:t>
    </dgm:pt>
    <dgm:pt modelId="{2D35E5A0-8785-4489-AF2B-34B90A83B6FC}" type="sibTrans" cxnId="{E8E189D3-6AA9-4DD8-A383-B224A2C63095}">
      <dgm:prSet/>
      <dgm:spPr/>
      <dgm:t>
        <a:bodyPr/>
        <a:lstStyle/>
        <a:p>
          <a:endParaRPr lang="pl-PL"/>
        </a:p>
      </dgm:t>
    </dgm:pt>
    <dgm:pt modelId="{BBE3B497-6817-47C7-9AD9-064F59DCCF6A}">
      <dgm:prSet/>
      <dgm:spPr/>
      <dgm:t>
        <a:bodyPr/>
        <a:lstStyle/>
        <a:p>
          <a:pPr algn="ctr" rtl="0"/>
          <a:r>
            <a:rPr lang="pl-PL" dirty="0" smtClean="0"/>
            <a:t>Każde zadanie posiada informację o czasie i osobie je wykonującej</a:t>
          </a:r>
          <a:endParaRPr lang="pl-PL" dirty="0"/>
        </a:p>
      </dgm:t>
    </dgm:pt>
    <dgm:pt modelId="{EE87793E-1C57-434E-8C3C-D358B5B5AA73}" type="parTrans" cxnId="{66755ECA-6D10-484D-A376-D54F90031087}">
      <dgm:prSet/>
      <dgm:spPr/>
      <dgm:t>
        <a:bodyPr/>
        <a:lstStyle/>
        <a:p>
          <a:endParaRPr lang="pl-PL"/>
        </a:p>
      </dgm:t>
    </dgm:pt>
    <dgm:pt modelId="{FEBC2DE1-B66B-442F-925B-2D572ADE20EF}" type="sibTrans" cxnId="{66755ECA-6D10-484D-A376-D54F90031087}">
      <dgm:prSet/>
      <dgm:spPr/>
      <dgm:t>
        <a:bodyPr/>
        <a:lstStyle/>
        <a:p>
          <a:endParaRPr lang="pl-PL"/>
        </a:p>
      </dgm:t>
    </dgm:pt>
    <dgm:pt modelId="{92FB79DF-DF78-47A8-91F7-1A709DB694F2}">
      <dgm:prSet/>
      <dgm:spPr/>
      <dgm:t>
        <a:bodyPr/>
        <a:lstStyle/>
        <a:p>
          <a:pPr algn="ctr" rtl="0"/>
          <a:r>
            <a:rPr lang="pl-PL" dirty="0" smtClean="0"/>
            <a:t>Lista zadań stanowi centralne miejsce pozwalające nadzorować zarówno postępy prac w magazynie jak i szczegółową historię ruchu towarów</a:t>
          </a:r>
          <a:endParaRPr lang="pl-PL" dirty="0"/>
        </a:p>
      </dgm:t>
    </dgm:pt>
    <dgm:pt modelId="{C3AC8D08-C802-46B2-ADE1-717E5D12A7A4}" type="parTrans" cxnId="{6BB096A5-9971-4EF7-BC87-753E5DD318EC}">
      <dgm:prSet/>
      <dgm:spPr/>
      <dgm:t>
        <a:bodyPr/>
        <a:lstStyle/>
        <a:p>
          <a:endParaRPr lang="pl-PL"/>
        </a:p>
      </dgm:t>
    </dgm:pt>
    <dgm:pt modelId="{E7304D2A-1B92-419B-959D-5801E1D3F09B}" type="sibTrans" cxnId="{6BB096A5-9971-4EF7-BC87-753E5DD318EC}">
      <dgm:prSet/>
      <dgm:spPr/>
      <dgm:t>
        <a:bodyPr/>
        <a:lstStyle/>
        <a:p>
          <a:endParaRPr lang="pl-PL"/>
        </a:p>
      </dgm:t>
    </dgm:pt>
    <dgm:pt modelId="{A8E5C94E-3968-4738-BD23-8026F874B73D}" type="pres">
      <dgm:prSet presAssocID="{7FFEA562-76EE-42A6-99CE-91CEE621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8A13D3-D9C2-4887-B8A1-13BB388DD833}" type="pres">
      <dgm:prSet presAssocID="{7DD59B00-7C05-4863-B6E0-3737E7EAD7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6E75C0-10F4-4435-B815-DAE0D5CAAA9D}" type="pres">
      <dgm:prSet presAssocID="{3DB98108-F5A1-449A-AF35-178E96D8CE9B}" presName="spacer" presStyleCnt="0"/>
      <dgm:spPr/>
    </dgm:pt>
    <dgm:pt modelId="{DB7EB7A8-B2BE-40A1-AC6E-5F1C261781F6}" type="pres">
      <dgm:prSet presAssocID="{BE469810-4FB5-461F-B869-66A899C25A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860475-9DC6-493E-85B6-005ADA046E0C}" type="pres">
      <dgm:prSet presAssocID="{2D35E5A0-8785-4489-AF2B-34B90A83B6FC}" presName="spacer" presStyleCnt="0"/>
      <dgm:spPr/>
    </dgm:pt>
    <dgm:pt modelId="{BA22975B-2DE3-4C55-8095-6546388E31F6}" type="pres">
      <dgm:prSet presAssocID="{BBE3B497-6817-47C7-9AD9-064F59DCCF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CEF6B9-FBF4-4D38-BECB-FF9FD7EF4288}" type="pres">
      <dgm:prSet presAssocID="{FEBC2DE1-B66B-442F-925B-2D572ADE20EF}" presName="spacer" presStyleCnt="0"/>
      <dgm:spPr/>
    </dgm:pt>
    <dgm:pt modelId="{F98AB20F-2FD7-44FF-82B4-CADF4D542CBE}" type="pres">
      <dgm:prSet presAssocID="{92FB79DF-DF78-47A8-91F7-1A709DB694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911500-6A92-44BA-BFD5-8DC40C756219}" type="presOf" srcId="{BBE3B497-6817-47C7-9AD9-064F59DCCF6A}" destId="{BA22975B-2DE3-4C55-8095-6546388E31F6}" srcOrd="0" destOrd="0" presId="urn:microsoft.com/office/officeart/2005/8/layout/vList2"/>
    <dgm:cxn modelId="{66755ECA-6D10-484D-A376-D54F90031087}" srcId="{7FFEA562-76EE-42A6-99CE-91CEE6211C9A}" destId="{BBE3B497-6817-47C7-9AD9-064F59DCCF6A}" srcOrd="2" destOrd="0" parTransId="{EE87793E-1C57-434E-8C3C-D358B5B5AA73}" sibTransId="{FEBC2DE1-B66B-442F-925B-2D572ADE20EF}"/>
    <dgm:cxn modelId="{E8E189D3-6AA9-4DD8-A383-B224A2C63095}" srcId="{7FFEA562-76EE-42A6-99CE-91CEE6211C9A}" destId="{BE469810-4FB5-461F-B869-66A899C25A09}" srcOrd="1" destOrd="0" parTransId="{B10EA027-7054-4401-B302-12E72841AB4F}" sibTransId="{2D35E5A0-8785-4489-AF2B-34B90A83B6FC}"/>
    <dgm:cxn modelId="{6BB096A5-9971-4EF7-BC87-753E5DD318EC}" srcId="{7FFEA562-76EE-42A6-99CE-91CEE6211C9A}" destId="{92FB79DF-DF78-47A8-91F7-1A709DB694F2}" srcOrd="3" destOrd="0" parTransId="{C3AC8D08-C802-46B2-ADE1-717E5D12A7A4}" sibTransId="{E7304D2A-1B92-419B-959D-5801E1D3F09B}"/>
    <dgm:cxn modelId="{30E57365-ED5D-4F1C-B31B-A8EB3D294DF0}" type="presOf" srcId="{92FB79DF-DF78-47A8-91F7-1A709DB694F2}" destId="{F98AB20F-2FD7-44FF-82B4-CADF4D542CBE}" srcOrd="0" destOrd="0" presId="urn:microsoft.com/office/officeart/2005/8/layout/vList2"/>
    <dgm:cxn modelId="{F3AA376F-EB59-4097-A509-A33D559C99B2}" type="presOf" srcId="{7DD59B00-7C05-4863-B6E0-3737E7EAD72A}" destId="{A98A13D3-D9C2-4887-B8A1-13BB388DD833}" srcOrd="0" destOrd="0" presId="urn:microsoft.com/office/officeart/2005/8/layout/vList2"/>
    <dgm:cxn modelId="{C23A1D49-91BC-446C-93E9-B02288D6150B}" srcId="{7FFEA562-76EE-42A6-99CE-91CEE6211C9A}" destId="{7DD59B00-7C05-4863-B6E0-3737E7EAD72A}" srcOrd="0" destOrd="0" parTransId="{2CEDD2FE-4748-4871-8C93-5D2FE519FF4B}" sibTransId="{3DB98108-F5A1-449A-AF35-178E96D8CE9B}"/>
    <dgm:cxn modelId="{AC203634-5724-4082-97B0-814C8AE010FD}" type="presOf" srcId="{BE469810-4FB5-461F-B869-66A899C25A09}" destId="{DB7EB7A8-B2BE-40A1-AC6E-5F1C261781F6}" srcOrd="0" destOrd="0" presId="urn:microsoft.com/office/officeart/2005/8/layout/vList2"/>
    <dgm:cxn modelId="{30E1B25C-31E8-46D7-AC2E-F03FF3534470}" type="presOf" srcId="{7FFEA562-76EE-42A6-99CE-91CEE6211C9A}" destId="{A8E5C94E-3968-4738-BD23-8026F874B73D}" srcOrd="0" destOrd="0" presId="urn:microsoft.com/office/officeart/2005/8/layout/vList2"/>
    <dgm:cxn modelId="{E33280BA-52BF-4F71-BF1A-4C8CCE2909F5}" type="presParOf" srcId="{A8E5C94E-3968-4738-BD23-8026F874B73D}" destId="{A98A13D3-D9C2-4887-B8A1-13BB388DD833}" srcOrd="0" destOrd="0" presId="urn:microsoft.com/office/officeart/2005/8/layout/vList2"/>
    <dgm:cxn modelId="{F57E4E9B-A276-4DC7-AD0C-A63BE9515548}" type="presParOf" srcId="{A8E5C94E-3968-4738-BD23-8026F874B73D}" destId="{456E75C0-10F4-4435-B815-DAE0D5CAAA9D}" srcOrd="1" destOrd="0" presId="urn:microsoft.com/office/officeart/2005/8/layout/vList2"/>
    <dgm:cxn modelId="{4BFC5F6E-E4A9-4431-8BFF-C3A799E4BE67}" type="presParOf" srcId="{A8E5C94E-3968-4738-BD23-8026F874B73D}" destId="{DB7EB7A8-B2BE-40A1-AC6E-5F1C261781F6}" srcOrd="2" destOrd="0" presId="urn:microsoft.com/office/officeart/2005/8/layout/vList2"/>
    <dgm:cxn modelId="{EE947E79-315A-472E-9E33-E0838BD59596}" type="presParOf" srcId="{A8E5C94E-3968-4738-BD23-8026F874B73D}" destId="{2F860475-9DC6-493E-85B6-005ADA046E0C}" srcOrd="3" destOrd="0" presId="urn:microsoft.com/office/officeart/2005/8/layout/vList2"/>
    <dgm:cxn modelId="{6E3F5030-79F9-49F3-B2DF-F1CA3198E548}" type="presParOf" srcId="{A8E5C94E-3968-4738-BD23-8026F874B73D}" destId="{BA22975B-2DE3-4C55-8095-6546388E31F6}" srcOrd="4" destOrd="0" presId="urn:microsoft.com/office/officeart/2005/8/layout/vList2"/>
    <dgm:cxn modelId="{4D50FE3B-9C17-4084-AF27-A535C99F9610}" type="presParOf" srcId="{A8E5C94E-3968-4738-BD23-8026F874B73D}" destId="{E9CEF6B9-FBF4-4D38-BECB-FF9FD7EF4288}" srcOrd="5" destOrd="0" presId="urn:microsoft.com/office/officeart/2005/8/layout/vList2"/>
    <dgm:cxn modelId="{502D406D-0884-4F05-9D1C-CE9E7ED6021C}" type="presParOf" srcId="{A8E5C94E-3968-4738-BD23-8026F874B73D}" destId="{F98AB20F-2FD7-44FF-82B4-CADF4D542C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469810-4FB5-461F-B869-66A899C25A09}">
      <dgm:prSet/>
      <dgm:spPr/>
      <dgm:t>
        <a:bodyPr/>
        <a:lstStyle/>
        <a:p>
          <a:pPr algn="ctr" rtl="0"/>
          <a:r>
            <a:rPr lang="pl-PL" dirty="0" smtClean="0"/>
            <a:t>Inwentaryzacja może być wykonywana na całym magazynie jak i jego wybranej części.</a:t>
          </a:r>
          <a:endParaRPr lang="pl-PL" dirty="0"/>
        </a:p>
      </dgm:t>
    </dgm:pt>
    <dgm:pt modelId="{B10EA027-7054-4401-B302-12E72841AB4F}" type="parTrans" cxnId="{E8E189D3-6AA9-4DD8-A383-B224A2C63095}">
      <dgm:prSet/>
      <dgm:spPr/>
      <dgm:t>
        <a:bodyPr/>
        <a:lstStyle/>
        <a:p>
          <a:endParaRPr lang="pl-PL"/>
        </a:p>
      </dgm:t>
    </dgm:pt>
    <dgm:pt modelId="{2D35E5A0-8785-4489-AF2B-34B90A83B6FC}" type="sibTrans" cxnId="{E8E189D3-6AA9-4DD8-A383-B224A2C63095}">
      <dgm:prSet/>
      <dgm:spPr/>
      <dgm:t>
        <a:bodyPr/>
        <a:lstStyle/>
        <a:p>
          <a:endParaRPr lang="pl-PL"/>
        </a:p>
      </dgm:t>
    </dgm:pt>
    <dgm:pt modelId="{E148D5D2-B3B0-40D7-A6A6-378F2F5E3A3B}">
      <dgm:prSet/>
      <dgm:spPr/>
      <dgm:t>
        <a:bodyPr/>
        <a:lstStyle/>
        <a:p>
          <a:pPr algn="ctr" rtl="0"/>
          <a:r>
            <a:rPr lang="pl-PL" dirty="0" smtClean="0"/>
            <a:t>Możliwość realizacji inwentaryzacji przez 2 komisje inwentaryzacyjne i późniejsze porównanie wyników miedzy sobą i stanem magazynowym</a:t>
          </a:r>
          <a:endParaRPr lang="pl-PL" dirty="0"/>
        </a:p>
      </dgm:t>
    </dgm:pt>
    <dgm:pt modelId="{12CB7ACC-CC60-4EF3-876C-12B246DD5158}" type="parTrans" cxnId="{CEB05EB4-82E9-4576-9489-46E4DB1F19EC}">
      <dgm:prSet/>
      <dgm:spPr/>
      <dgm:t>
        <a:bodyPr/>
        <a:lstStyle/>
        <a:p>
          <a:endParaRPr lang="pl-PL"/>
        </a:p>
      </dgm:t>
    </dgm:pt>
    <dgm:pt modelId="{9AEFE1B1-B2A9-4490-9CD5-FDFE5CF28D2F}" type="sibTrans" cxnId="{CEB05EB4-82E9-4576-9489-46E4DB1F19EC}">
      <dgm:prSet/>
      <dgm:spPr/>
      <dgm:t>
        <a:bodyPr/>
        <a:lstStyle/>
        <a:p>
          <a:endParaRPr lang="pl-PL"/>
        </a:p>
      </dgm:t>
    </dgm:pt>
    <dgm:pt modelId="{6AA26BD4-2445-4B6B-852B-1F9A6476FBC1}">
      <dgm:prSet/>
      <dgm:spPr/>
      <dgm:t>
        <a:bodyPr/>
        <a:lstStyle/>
        <a:p>
          <a:pPr algn="ctr" rtl="0"/>
          <a:r>
            <a:rPr lang="pl-PL" dirty="0" smtClean="0"/>
            <a:t>Wydruk dokumentu potwierdzającego prace poszczególnych komisji.</a:t>
          </a:r>
          <a:endParaRPr lang="pl-PL" dirty="0"/>
        </a:p>
      </dgm:t>
    </dgm:pt>
    <dgm:pt modelId="{4235FA20-C893-4C24-A951-EE1545D0742D}" type="parTrans" cxnId="{6533D8B4-6772-4D0B-949F-8C61502A33DA}">
      <dgm:prSet/>
      <dgm:spPr/>
      <dgm:t>
        <a:bodyPr/>
        <a:lstStyle/>
        <a:p>
          <a:endParaRPr lang="pl-PL"/>
        </a:p>
      </dgm:t>
    </dgm:pt>
    <dgm:pt modelId="{B52F5167-D7F0-444D-8B4D-C9B682050519}" type="sibTrans" cxnId="{6533D8B4-6772-4D0B-949F-8C61502A33DA}">
      <dgm:prSet/>
      <dgm:spPr/>
      <dgm:t>
        <a:bodyPr/>
        <a:lstStyle/>
        <a:p>
          <a:endParaRPr lang="pl-PL"/>
        </a:p>
      </dgm:t>
    </dgm:pt>
    <dgm:pt modelId="{6ADEDF19-814C-434E-BA4E-6730DF4478A8}">
      <dgm:prSet/>
      <dgm:spPr/>
      <dgm:t>
        <a:bodyPr/>
        <a:lstStyle/>
        <a:p>
          <a:pPr algn="ctr" rtl="0"/>
          <a:r>
            <a:rPr lang="pl-PL" dirty="0" smtClean="0"/>
            <a:t>Różne stopnie dokładności inwentaryzacji:</a:t>
          </a:r>
          <a:endParaRPr lang="pl-PL" dirty="0"/>
        </a:p>
      </dgm:t>
    </dgm:pt>
    <dgm:pt modelId="{681FEE83-1D5D-493E-881C-BC58AAA08098}" type="parTrans" cxnId="{5CEB10EC-18F1-4E05-BB38-0E6047648344}">
      <dgm:prSet/>
      <dgm:spPr/>
      <dgm:t>
        <a:bodyPr/>
        <a:lstStyle/>
        <a:p>
          <a:endParaRPr lang="pl-PL"/>
        </a:p>
      </dgm:t>
    </dgm:pt>
    <dgm:pt modelId="{37119ADE-FDB6-41EF-9E21-3071C8F842A3}" type="sibTrans" cxnId="{5CEB10EC-18F1-4E05-BB38-0E6047648344}">
      <dgm:prSet/>
      <dgm:spPr/>
      <dgm:t>
        <a:bodyPr/>
        <a:lstStyle/>
        <a:p>
          <a:endParaRPr lang="pl-PL"/>
        </a:p>
      </dgm:t>
    </dgm:pt>
    <dgm:pt modelId="{273C7E25-DBBA-486C-9127-43B0A892253E}">
      <dgm:prSet/>
      <dgm:spPr/>
      <dgm:t>
        <a:bodyPr/>
        <a:lstStyle/>
        <a:p>
          <a:pPr algn="l" rtl="0"/>
          <a:r>
            <a:rPr lang="pl-PL" dirty="0" smtClean="0"/>
            <a:t>Inwentaryzacja ilościowa</a:t>
          </a:r>
          <a:endParaRPr lang="pl-PL" dirty="0"/>
        </a:p>
      </dgm:t>
    </dgm:pt>
    <dgm:pt modelId="{E10CCCA5-B68E-4D31-80F8-F7A275957C40}" type="parTrans" cxnId="{24862ABC-9EDE-4C8D-8299-22B88C59C14B}">
      <dgm:prSet/>
      <dgm:spPr/>
      <dgm:t>
        <a:bodyPr/>
        <a:lstStyle/>
        <a:p>
          <a:endParaRPr lang="pl-PL"/>
        </a:p>
      </dgm:t>
    </dgm:pt>
    <dgm:pt modelId="{16ED701A-5C54-48EB-9071-7645A4425243}" type="sibTrans" cxnId="{24862ABC-9EDE-4C8D-8299-22B88C59C14B}">
      <dgm:prSet/>
      <dgm:spPr/>
      <dgm:t>
        <a:bodyPr/>
        <a:lstStyle/>
        <a:p>
          <a:endParaRPr lang="pl-PL"/>
        </a:p>
      </dgm:t>
    </dgm:pt>
    <dgm:pt modelId="{43EC2D34-B5C3-46EE-9915-D31DF9AB79FA}">
      <dgm:prSet/>
      <dgm:spPr/>
      <dgm:t>
        <a:bodyPr/>
        <a:lstStyle/>
        <a:p>
          <a:pPr algn="l" rtl="0"/>
          <a:r>
            <a:rPr lang="pl-PL" dirty="0" smtClean="0"/>
            <a:t>Inwentaryzacja z dokładnością do cech (atrybutów)  towarów</a:t>
          </a:r>
          <a:endParaRPr lang="pl-PL" dirty="0"/>
        </a:p>
      </dgm:t>
    </dgm:pt>
    <dgm:pt modelId="{C51CCA36-E0E3-4369-8C1B-7BA636E8F1AF}" type="parTrans" cxnId="{20BFBC85-D21F-4824-9EBD-8A3175EDBC84}">
      <dgm:prSet/>
      <dgm:spPr/>
      <dgm:t>
        <a:bodyPr/>
        <a:lstStyle/>
        <a:p>
          <a:endParaRPr lang="pl-PL"/>
        </a:p>
      </dgm:t>
    </dgm:pt>
    <dgm:pt modelId="{5B36AA81-4FF6-4FBB-8666-DA98D48423B8}" type="sibTrans" cxnId="{20BFBC85-D21F-4824-9EBD-8A3175EDBC84}">
      <dgm:prSet/>
      <dgm:spPr/>
      <dgm:t>
        <a:bodyPr/>
        <a:lstStyle/>
        <a:p>
          <a:endParaRPr lang="pl-PL"/>
        </a:p>
      </dgm:t>
    </dgm:pt>
    <dgm:pt modelId="{04F5E664-EFAA-4FF6-BA3F-0BE260AD6663}" type="pres">
      <dgm:prSet presAssocID="{7FFEA562-76EE-42A6-99CE-91CEE6211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1BF460-31FD-416E-B44D-869B26BCBA8D}" type="pres">
      <dgm:prSet presAssocID="{BE469810-4FB5-461F-B869-66A899C25A09}" presName="linNode" presStyleCnt="0"/>
      <dgm:spPr/>
    </dgm:pt>
    <dgm:pt modelId="{3D321190-DD9D-43B9-B3A2-05ED8BC1FB01}" type="pres">
      <dgm:prSet presAssocID="{BE469810-4FB5-461F-B869-66A899C25A0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7DD8C1-7061-4F25-8DD9-8EE0E39BCBE2}" type="pres">
      <dgm:prSet presAssocID="{2D35E5A0-8785-4489-AF2B-34B90A83B6FC}" presName="sp" presStyleCnt="0"/>
      <dgm:spPr/>
    </dgm:pt>
    <dgm:pt modelId="{ACD5B743-2AAB-46AF-B3E6-B7AA07F4D092}" type="pres">
      <dgm:prSet presAssocID="{E148D5D2-B3B0-40D7-A6A6-378F2F5E3A3B}" presName="linNode" presStyleCnt="0"/>
      <dgm:spPr/>
    </dgm:pt>
    <dgm:pt modelId="{F00779C3-1AB9-417F-B3ED-C0A4C42B99BB}" type="pres">
      <dgm:prSet presAssocID="{E148D5D2-B3B0-40D7-A6A6-378F2F5E3A3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C900F7-5FED-4C19-9D5D-6F90A9FFC369}" type="pres">
      <dgm:prSet presAssocID="{9AEFE1B1-B2A9-4490-9CD5-FDFE5CF28D2F}" presName="sp" presStyleCnt="0"/>
      <dgm:spPr/>
    </dgm:pt>
    <dgm:pt modelId="{A9707D5A-1949-4E5F-8369-3EB6DE26C5B6}" type="pres">
      <dgm:prSet presAssocID="{6ADEDF19-814C-434E-BA4E-6730DF4478A8}" presName="linNode" presStyleCnt="0"/>
      <dgm:spPr/>
    </dgm:pt>
    <dgm:pt modelId="{C161AC17-EF3F-496E-AAAC-98BC23D71209}" type="pres">
      <dgm:prSet presAssocID="{6ADEDF19-814C-434E-BA4E-6730DF4478A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163600-8323-4A4E-AC23-284D19513935}" type="pres">
      <dgm:prSet presAssocID="{6ADEDF19-814C-434E-BA4E-6730DF4478A8}" presName="descendantText" presStyleLbl="alignAccFollowNode1" presStyleIdx="0" presStyleCnt="1" custScaleX="605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CBD54B-36C3-4315-A3A4-D66537BB655C}" type="pres">
      <dgm:prSet presAssocID="{37119ADE-FDB6-41EF-9E21-3071C8F842A3}" presName="sp" presStyleCnt="0"/>
      <dgm:spPr/>
    </dgm:pt>
    <dgm:pt modelId="{DE5929CB-4C87-4FD5-B250-4BE04BE1A68D}" type="pres">
      <dgm:prSet presAssocID="{6AA26BD4-2445-4B6B-852B-1F9A6476FBC1}" presName="linNode" presStyleCnt="0"/>
      <dgm:spPr/>
    </dgm:pt>
    <dgm:pt modelId="{016BD025-3CFE-48D5-A227-E82B2768B1B7}" type="pres">
      <dgm:prSet presAssocID="{6AA26BD4-2445-4B6B-852B-1F9A6476FBC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A10531-2CA8-496E-ABF4-EB056C7D702F}" type="presOf" srcId="{7FFEA562-76EE-42A6-99CE-91CEE6211C9A}" destId="{04F5E664-EFAA-4FF6-BA3F-0BE260AD6663}" srcOrd="0" destOrd="0" presId="urn:microsoft.com/office/officeart/2005/8/layout/vList5"/>
    <dgm:cxn modelId="{6533D8B4-6772-4D0B-949F-8C61502A33DA}" srcId="{7FFEA562-76EE-42A6-99CE-91CEE6211C9A}" destId="{6AA26BD4-2445-4B6B-852B-1F9A6476FBC1}" srcOrd="3" destOrd="0" parTransId="{4235FA20-C893-4C24-A951-EE1545D0742D}" sibTransId="{B52F5167-D7F0-444D-8B4D-C9B682050519}"/>
    <dgm:cxn modelId="{A0D386C3-1F01-40AC-A899-87509016E16A}" type="presOf" srcId="{273C7E25-DBBA-486C-9127-43B0A892253E}" destId="{BE163600-8323-4A4E-AC23-284D19513935}" srcOrd="0" destOrd="0" presId="urn:microsoft.com/office/officeart/2005/8/layout/vList5"/>
    <dgm:cxn modelId="{20BFBC85-D21F-4824-9EBD-8A3175EDBC84}" srcId="{6ADEDF19-814C-434E-BA4E-6730DF4478A8}" destId="{43EC2D34-B5C3-46EE-9915-D31DF9AB79FA}" srcOrd="1" destOrd="0" parTransId="{C51CCA36-E0E3-4369-8C1B-7BA636E8F1AF}" sibTransId="{5B36AA81-4FF6-4FBB-8666-DA98D48423B8}"/>
    <dgm:cxn modelId="{24862ABC-9EDE-4C8D-8299-22B88C59C14B}" srcId="{6ADEDF19-814C-434E-BA4E-6730DF4478A8}" destId="{273C7E25-DBBA-486C-9127-43B0A892253E}" srcOrd="0" destOrd="0" parTransId="{E10CCCA5-B68E-4D31-80F8-F7A275957C40}" sibTransId="{16ED701A-5C54-48EB-9071-7645A4425243}"/>
    <dgm:cxn modelId="{BAD1D1DC-DF20-477F-8F1F-BA266F070953}" type="presOf" srcId="{6AA26BD4-2445-4B6B-852B-1F9A6476FBC1}" destId="{016BD025-3CFE-48D5-A227-E82B2768B1B7}" srcOrd="0" destOrd="0" presId="urn:microsoft.com/office/officeart/2005/8/layout/vList5"/>
    <dgm:cxn modelId="{4F5B3E3D-7F44-4022-9FB2-A5019F83382A}" type="presOf" srcId="{BE469810-4FB5-461F-B869-66A899C25A09}" destId="{3D321190-DD9D-43B9-B3A2-05ED8BC1FB01}" srcOrd="0" destOrd="0" presId="urn:microsoft.com/office/officeart/2005/8/layout/vList5"/>
    <dgm:cxn modelId="{E8E189D3-6AA9-4DD8-A383-B224A2C63095}" srcId="{7FFEA562-76EE-42A6-99CE-91CEE6211C9A}" destId="{BE469810-4FB5-461F-B869-66A899C25A09}" srcOrd="0" destOrd="0" parTransId="{B10EA027-7054-4401-B302-12E72841AB4F}" sibTransId="{2D35E5A0-8785-4489-AF2B-34B90A83B6FC}"/>
    <dgm:cxn modelId="{5CEB10EC-18F1-4E05-BB38-0E6047648344}" srcId="{7FFEA562-76EE-42A6-99CE-91CEE6211C9A}" destId="{6ADEDF19-814C-434E-BA4E-6730DF4478A8}" srcOrd="2" destOrd="0" parTransId="{681FEE83-1D5D-493E-881C-BC58AAA08098}" sibTransId="{37119ADE-FDB6-41EF-9E21-3071C8F842A3}"/>
    <dgm:cxn modelId="{2D1006F6-FC7B-4176-B10E-A67E28951F36}" type="presOf" srcId="{6ADEDF19-814C-434E-BA4E-6730DF4478A8}" destId="{C161AC17-EF3F-496E-AAAC-98BC23D71209}" srcOrd="0" destOrd="0" presId="urn:microsoft.com/office/officeart/2005/8/layout/vList5"/>
    <dgm:cxn modelId="{F94C7DCA-9003-43B6-8EB8-81632DB4BE07}" type="presOf" srcId="{E148D5D2-B3B0-40D7-A6A6-378F2F5E3A3B}" destId="{F00779C3-1AB9-417F-B3ED-C0A4C42B99BB}" srcOrd="0" destOrd="0" presId="urn:microsoft.com/office/officeart/2005/8/layout/vList5"/>
    <dgm:cxn modelId="{CEB05EB4-82E9-4576-9489-46E4DB1F19EC}" srcId="{7FFEA562-76EE-42A6-99CE-91CEE6211C9A}" destId="{E148D5D2-B3B0-40D7-A6A6-378F2F5E3A3B}" srcOrd="1" destOrd="0" parTransId="{12CB7ACC-CC60-4EF3-876C-12B246DD5158}" sibTransId="{9AEFE1B1-B2A9-4490-9CD5-FDFE5CF28D2F}"/>
    <dgm:cxn modelId="{8D79FD48-9CE5-4712-85F1-0466EF8BAAA2}" type="presOf" srcId="{43EC2D34-B5C3-46EE-9915-D31DF9AB79FA}" destId="{BE163600-8323-4A4E-AC23-284D19513935}" srcOrd="0" destOrd="1" presId="urn:microsoft.com/office/officeart/2005/8/layout/vList5"/>
    <dgm:cxn modelId="{A2B0720C-A385-48D2-BE8C-FF9FB86EED11}" type="presParOf" srcId="{04F5E664-EFAA-4FF6-BA3F-0BE260AD6663}" destId="{E21BF460-31FD-416E-B44D-869B26BCBA8D}" srcOrd="0" destOrd="0" presId="urn:microsoft.com/office/officeart/2005/8/layout/vList5"/>
    <dgm:cxn modelId="{67B11098-A77A-4320-9AC6-80277E602A0A}" type="presParOf" srcId="{E21BF460-31FD-416E-B44D-869B26BCBA8D}" destId="{3D321190-DD9D-43B9-B3A2-05ED8BC1FB01}" srcOrd="0" destOrd="0" presId="urn:microsoft.com/office/officeart/2005/8/layout/vList5"/>
    <dgm:cxn modelId="{494DD505-99CD-4B62-A3FC-B93BC94C3C0C}" type="presParOf" srcId="{04F5E664-EFAA-4FF6-BA3F-0BE260AD6663}" destId="{577DD8C1-7061-4F25-8DD9-8EE0E39BCBE2}" srcOrd="1" destOrd="0" presId="urn:microsoft.com/office/officeart/2005/8/layout/vList5"/>
    <dgm:cxn modelId="{4EA8A125-0A2D-4E2A-8DF5-A776FF719E7D}" type="presParOf" srcId="{04F5E664-EFAA-4FF6-BA3F-0BE260AD6663}" destId="{ACD5B743-2AAB-46AF-B3E6-B7AA07F4D092}" srcOrd="2" destOrd="0" presId="urn:microsoft.com/office/officeart/2005/8/layout/vList5"/>
    <dgm:cxn modelId="{84F36257-A920-4A6B-B9BE-21853F802C08}" type="presParOf" srcId="{ACD5B743-2AAB-46AF-B3E6-B7AA07F4D092}" destId="{F00779C3-1AB9-417F-B3ED-C0A4C42B99BB}" srcOrd="0" destOrd="0" presId="urn:microsoft.com/office/officeart/2005/8/layout/vList5"/>
    <dgm:cxn modelId="{38E193F5-F373-41C0-A4C5-185105997305}" type="presParOf" srcId="{04F5E664-EFAA-4FF6-BA3F-0BE260AD6663}" destId="{DDC900F7-5FED-4C19-9D5D-6F90A9FFC369}" srcOrd="3" destOrd="0" presId="urn:microsoft.com/office/officeart/2005/8/layout/vList5"/>
    <dgm:cxn modelId="{7831F270-ACB7-4833-A3DC-6C92EEC27584}" type="presParOf" srcId="{04F5E664-EFAA-4FF6-BA3F-0BE260AD6663}" destId="{A9707D5A-1949-4E5F-8369-3EB6DE26C5B6}" srcOrd="4" destOrd="0" presId="urn:microsoft.com/office/officeart/2005/8/layout/vList5"/>
    <dgm:cxn modelId="{EEFFFC8C-15D6-48A6-8740-B78E09590968}" type="presParOf" srcId="{A9707D5A-1949-4E5F-8369-3EB6DE26C5B6}" destId="{C161AC17-EF3F-496E-AAAC-98BC23D71209}" srcOrd="0" destOrd="0" presId="urn:microsoft.com/office/officeart/2005/8/layout/vList5"/>
    <dgm:cxn modelId="{3656CB2D-821E-4C6F-BBCA-F28ECD5E9967}" type="presParOf" srcId="{A9707D5A-1949-4E5F-8369-3EB6DE26C5B6}" destId="{BE163600-8323-4A4E-AC23-284D19513935}" srcOrd="1" destOrd="0" presId="urn:microsoft.com/office/officeart/2005/8/layout/vList5"/>
    <dgm:cxn modelId="{0CF4253E-2659-4E19-9652-80FD9E9A5B30}" type="presParOf" srcId="{04F5E664-EFAA-4FF6-BA3F-0BE260AD6663}" destId="{FBCBD54B-36C3-4315-A3A4-D66537BB655C}" srcOrd="5" destOrd="0" presId="urn:microsoft.com/office/officeart/2005/8/layout/vList5"/>
    <dgm:cxn modelId="{E3D9F13F-3CB4-4480-9D8E-B5BCDE81A1C6}" type="presParOf" srcId="{04F5E664-EFAA-4FF6-BA3F-0BE260AD6663}" destId="{DE5929CB-4C87-4FD5-B250-4BE04BE1A68D}" srcOrd="6" destOrd="0" presId="urn:microsoft.com/office/officeart/2005/8/layout/vList5"/>
    <dgm:cxn modelId="{053E069E-1B3F-4C70-B6D5-7AA308A6168B}" type="presParOf" srcId="{DE5929CB-4C87-4FD5-B250-4BE04BE1A68D}" destId="{016BD025-3CFE-48D5-A227-E82B2768B1B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E469810-4FB5-461F-B869-66A899C25A09}">
      <dgm:prSet/>
      <dgm:spPr/>
      <dgm:t>
        <a:bodyPr/>
        <a:lstStyle/>
        <a:p>
          <a:pPr algn="ctr" rtl="0"/>
          <a:r>
            <a:rPr lang="pl-PL" dirty="0" smtClean="0"/>
            <a:t>Wszystkie opisane procesy magazynowe mogą być wykonywane za pomocą terminali radiowych</a:t>
          </a:r>
          <a:endParaRPr lang="pl-PL" dirty="0"/>
        </a:p>
      </dgm:t>
    </dgm:pt>
    <dgm:pt modelId="{B10EA027-7054-4401-B302-12E72841AB4F}" type="parTrans" cxnId="{E8E189D3-6AA9-4DD8-A383-B224A2C63095}">
      <dgm:prSet/>
      <dgm:spPr/>
      <dgm:t>
        <a:bodyPr/>
        <a:lstStyle/>
        <a:p>
          <a:pPr algn="ctr"/>
          <a:endParaRPr lang="pl-PL"/>
        </a:p>
      </dgm:t>
    </dgm:pt>
    <dgm:pt modelId="{2D35E5A0-8785-4489-AF2B-34B90A83B6FC}" type="sibTrans" cxnId="{E8E189D3-6AA9-4DD8-A383-B224A2C63095}">
      <dgm:prSet/>
      <dgm:spPr/>
      <dgm:t>
        <a:bodyPr/>
        <a:lstStyle/>
        <a:p>
          <a:pPr algn="ctr"/>
          <a:endParaRPr lang="pl-PL"/>
        </a:p>
      </dgm:t>
    </dgm:pt>
    <dgm:pt modelId="{4148D024-B4BA-4702-8919-667D9EB22DED}">
      <dgm:prSet/>
      <dgm:spPr/>
      <dgm:t>
        <a:bodyPr/>
        <a:lstStyle/>
        <a:p>
          <a:pPr algn="ctr"/>
          <a:r>
            <a:rPr lang="pl-PL" dirty="0" smtClean="0"/>
            <a:t>Praca w trybie online - system posiada zawsze aktualne dane</a:t>
          </a:r>
        </a:p>
      </dgm:t>
    </dgm:pt>
    <dgm:pt modelId="{80A334ED-53A5-41B4-B741-11FB2BF23E85}" type="parTrans" cxnId="{C8BBE6D1-06AA-4FF6-A88E-572E0DAB6780}">
      <dgm:prSet/>
      <dgm:spPr/>
      <dgm:t>
        <a:bodyPr/>
        <a:lstStyle/>
        <a:p>
          <a:pPr algn="ctr"/>
          <a:endParaRPr lang="pl-PL"/>
        </a:p>
      </dgm:t>
    </dgm:pt>
    <dgm:pt modelId="{1A17456E-97FA-4CD9-B959-A66481FD3DA3}" type="sibTrans" cxnId="{C8BBE6D1-06AA-4FF6-A88E-572E0DAB6780}">
      <dgm:prSet/>
      <dgm:spPr/>
      <dgm:t>
        <a:bodyPr/>
        <a:lstStyle/>
        <a:p>
          <a:pPr algn="ctr"/>
          <a:endParaRPr lang="pl-PL"/>
        </a:p>
      </dgm:t>
    </dgm:pt>
    <dgm:pt modelId="{8A4AB076-2280-4924-A0A7-A8491C5BCCAD}">
      <dgm:prSet/>
      <dgm:spPr/>
      <dgm:t>
        <a:bodyPr/>
        <a:lstStyle/>
        <a:p>
          <a:pPr algn="ctr"/>
          <a:r>
            <a:rPr lang="pl-PL" dirty="0" smtClean="0"/>
            <a:t>Niskie wymagania sprzętowe dla terminali radiowych</a:t>
          </a:r>
        </a:p>
      </dgm:t>
    </dgm:pt>
    <dgm:pt modelId="{49461E0E-FD5E-45CD-93B1-92E383FDBE3A}" type="parTrans" cxnId="{F5C19CEA-260D-40DC-9244-9C6B6E129EB6}">
      <dgm:prSet/>
      <dgm:spPr/>
      <dgm:t>
        <a:bodyPr/>
        <a:lstStyle/>
        <a:p>
          <a:pPr algn="ctr"/>
          <a:endParaRPr lang="pl-PL"/>
        </a:p>
      </dgm:t>
    </dgm:pt>
    <dgm:pt modelId="{D19AD354-0C10-4E3B-A337-C22D73835B3F}" type="sibTrans" cxnId="{F5C19CEA-260D-40DC-9244-9C6B6E129EB6}">
      <dgm:prSet/>
      <dgm:spPr/>
      <dgm:t>
        <a:bodyPr/>
        <a:lstStyle/>
        <a:p>
          <a:pPr algn="ctr"/>
          <a:endParaRPr lang="pl-PL"/>
        </a:p>
      </dgm:t>
    </dgm:pt>
    <dgm:pt modelId="{12436608-B961-4D60-9B28-6E13A5CA5FAD}">
      <dgm:prSet/>
      <dgm:spPr/>
      <dgm:t>
        <a:bodyPr/>
        <a:lstStyle/>
        <a:p>
          <a:pPr algn="ctr"/>
          <a:r>
            <a:rPr lang="pl-PL" dirty="0" smtClean="0"/>
            <a:t>Aplikacja zaprojektowana ergonomicznie by zminimalizować czas szkolenia pracowników i zoptymalizować ich pracę</a:t>
          </a:r>
        </a:p>
      </dgm:t>
    </dgm:pt>
    <dgm:pt modelId="{C8E15DAD-CD20-4A1A-83D3-B2849672A268}" type="parTrans" cxnId="{F5B16DE7-9AC4-4034-AA78-C8E394E6FFF5}">
      <dgm:prSet/>
      <dgm:spPr/>
      <dgm:t>
        <a:bodyPr/>
        <a:lstStyle/>
        <a:p>
          <a:pPr algn="ctr"/>
          <a:endParaRPr lang="pl-PL"/>
        </a:p>
      </dgm:t>
    </dgm:pt>
    <dgm:pt modelId="{46B73478-30EE-4E7D-8DE9-429F86A074EF}" type="sibTrans" cxnId="{F5B16DE7-9AC4-4034-AA78-C8E394E6FFF5}">
      <dgm:prSet/>
      <dgm:spPr/>
      <dgm:t>
        <a:bodyPr/>
        <a:lstStyle/>
        <a:p>
          <a:pPr algn="ctr"/>
          <a:endParaRPr lang="pl-PL"/>
        </a:p>
      </dgm:t>
    </dgm:pt>
    <dgm:pt modelId="{1F7F6D42-765F-4CDC-AE25-689256A59DFA}">
      <dgm:prSet/>
      <dgm:spPr/>
      <dgm:t>
        <a:bodyPr/>
        <a:lstStyle/>
        <a:p>
          <a:pPr algn="ctr"/>
          <a:r>
            <a:rPr lang="pl-PL" dirty="0" smtClean="0"/>
            <a:t>Możliwość odwzorowania dowolnego procesu magazynowego za pomocą wbudowanego w system projektanta</a:t>
          </a:r>
        </a:p>
      </dgm:t>
    </dgm:pt>
    <dgm:pt modelId="{DE50E46D-D57C-4552-9E4A-553F890A9A02}" type="parTrans" cxnId="{1A0128F5-2322-4DA6-A146-31971F019351}">
      <dgm:prSet/>
      <dgm:spPr/>
      <dgm:t>
        <a:bodyPr/>
        <a:lstStyle/>
        <a:p>
          <a:pPr algn="ctr"/>
          <a:endParaRPr lang="pl-PL"/>
        </a:p>
      </dgm:t>
    </dgm:pt>
    <dgm:pt modelId="{A0B1894C-904A-4F23-822E-E79957134120}" type="sibTrans" cxnId="{1A0128F5-2322-4DA6-A146-31971F019351}">
      <dgm:prSet/>
      <dgm:spPr/>
      <dgm:t>
        <a:bodyPr/>
        <a:lstStyle/>
        <a:p>
          <a:pPr algn="ctr"/>
          <a:endParaRPr lang="pl-PL"/>
        </a:p>
      </dgm:t>
    </dgm:pt>
    <dgm:pt modelId="{A8E5C94E-3968-4738-BD23-8026F874B73D}" type="pres">
      <dgm:prSet presAssocID="{7FFEA562-76EE-42A6-99CE-91CEE621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B7EB7A8-B2BE-40A1-AC6E-5F1C261781F6}" type="pres">
      <dgm:prSet presAssocID="{BE469810-4FB5-461F-B869-66A899C25A0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860475-9DC6-493E-85B6-005ADA046E0C}" type="pres">
      <dgm:prSet presAssocID="{2D35E5A0-8785-4489-AF2B-34B90A83B6FC}" presName="spacer" presStyleCnt="0"/>
      <dgm:spPr/>
    </dgm:pt>
    <dgm:pt modelId="{4FB59D9C-6FAC-4AA6-ADC3-2E65EC31F01D}" type="pres">
      <dgm:prSet presAssocID="{4148D024-B4BA-4702-8919-667D9EB22D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3BE3B8-DEC0-46EF-8334-758E91A09D43}" type="pres">
      <dgm:prSet presAssocID="{1A17456E-97FA-4CD9-B959-A66481FD3DA3}" presName="spacer" presStyleCnt="0"/>
      <dgm:spPr/>
    </dgm:pt>
    <dgm:pt modelId="{DF5F0034-BF1B-44B2-ACD2-7C6797221523}" type="pres">
      <dgm:prSet presAssocID="{8A4AB076-2280-4924-A0A7-A8491C5BCC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602F36-29F4-4F5A-B459-8269BB3E7943}" type="pres">
      <dgm:prSet presAssocID="{D19AD354-0C10-4E3B-A337-C22D73835B3F}" presName="spacer" presStyleCnt="0"/>
      <dgm:spPr/>
    </dgm:pt>
    <dgm:pt modelId="{5F08A21F-C45D-409B-9DF4-5FD98E885A36}" type="pres">
      <dgm:prSet presAssocID="{12436608-B961-4D60-9B28-6E13A5CA5FA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963F03-D5D9-493C-9331-B5F9D554B9E0}" type="pres">
      <dgm:prSet presAssocID="{46B73478-30EE-4E7D-8DE9-429F86A074EF}" presName="spacer" presStyleCnt="0"/>
      <dgm:spPr/>
    </dgm:pt>
    <dgm:pt modelId="{EABE91CE-8B9D-4AD8-B6C6-48A8CAF08568}" type="pres">
      <dgm:prSet presAssocID="{1F7F6D42-765F-4CDC-AE25-689256A59D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453B0A-A868-4315-B8D5-7C686ADD5428}" type="presOf" srcId="{7FFEA562-76EE-42A6-99CE-91CEE6211C9A}" destId="{A8E5C94E-3968-4738-BD23-8026F874B73D}" srcOrd="0" destOrd="0" presId="urn:microsoft.com/office/officeart/2005/8/layout/vList2"/>
    <dgm:cxn modelId="{2DBB5AF4-4F05-4171-8CDD-63E307F60C38}" type="presOf" srcId="{12436608-B961-4D60-9B28-6E13A5CA5FAD}" destId="{5F08A21F-C45D-409B-9DF4-5FD98E885A36}" srcOrd="0" destOrd="0" presId="urn:microsoft.com/office/officeart/2005/8/layout/vList2"/>
    <dgm:cxn modelId="{F73FCA49-7B34-4FEE-A5FE-F7C750E9B4B8}" type="presOf" srcId="{1F7F6D42-765F-4CDC-AE25-689256A59DFA}" destId="{EABE91CE-8B9D-4AD8-B6C6-48A8CAF08568}" srcOrd="0" destOrd="0" presId="urn:microsoft.com/office/officeart/2005/8/layout/vList2"/>
    <dgm:cxn modelId="{1A0128F5-2322-4DA6-A146-31971F019351}" srcId="{7FFEA562-76EE-42A6-99CE-91CEE6211C9A}" destId="{1F7F6D42-765F-4CDC-AE25-689256A59DFA}" srcOrd="4" destOrd="0" parTransId="{DE50E46D-D57C-4552-9E4A-553F890A9A02}" sibTransId="{A0B1894C-904A-4F23-822E-E79957134120}"/>
    <dgm:cxn modelId="{2F10D0E8-75DB-4FF0-A5E1-C1BE3CBB4EFB}" type="presOf" srcId="{8A4AB076-2280-4924-A0A7-A8491C5BCCAD}" destId="{DF5F0034-BF1B-44B2-ACD2-7C6797221523}" srcOrd="0" destOrd="0" presId="urn:microsoft.com/office/officeart/2005/8/layout/vList2"/>
    <dgm:cxn modelId="{F5C19CEA-260D-40DC-9244-9C6B6E129EB6}" srcId="{7FFEA562-76EE-42A6-99CE-91CEE6211C9A}" destId="{8A4AB076-2280-4924-A0A7-A8491C5BCCAD}" srcOrd="2" destOrd="0" parTransId="{49461E0E-FD5E-45CD-93B1-92E383FDBE3A}" sibTransId="{D19AD354-0C10-4E3B-A337-C22D73835B3F}"/>
    <dgm:cxn modelId="{E8E189D3-6AA9-4DD8-A383-B224A2C63095}" srcId="{7FFEA562-76EE-42A6-99CE-91CEE6211C9A}" destId="{BE469810-4FB5-461F-B869-66A899C25A09}" srcOrd="0" destOrd="0" parTransId="{B10EA027-7054-4401-B302-12E72841AB4F}" sibTransId="{2D35E5A0-8785-4489-AF2B-34B90A83B6FC}"/>
    <dgm:cxn modelId="{C8BBE6D1-06AA-4FF6-A88E-572E0DAB6780}" srcId="{7FFEA562-76EE-42A6-99CE-91CEE6211C9A}" destId="{4148D024-B4BA-4702-8919-667D9EB22DED}" srcOrd="1" destOrd="0" parTransId="{80A334ED-53A5-41B4-B741-11FB2BF23E85}" sibTransId="{1A17456E-97FA-4CD9-B959-A66481FD3DA3}"/>
    <dgm:cxn modelId="{2F41C7F8-620B-4591-B4D9-DF4B788B0200}" type="presOf" srcId="{4148D024-B4BA-4702-8919-667D9EB22DED}" destId="{4FB59D9C-6FAC-4AA6-ADC3-2E65EC31F01D}" srcOrd="0" destOrd="0" presId="urn:microsoft.com/office/officeart/2005/8/layout/vList2"/>
    <dgm:cxn modelId="{F5B16DE7-9AC4-4034-AA78-C8E394E6FFF5}" srcId="{7FFEA562-76EE-42A6-99CE-91CEE6211C9A}" destId="{12436608-B961-4D60-9B28-6E13A5CA5FAD}" srcOrd="3" destOrd="0" parTransId="{C8E15DAD-CD20-4A1A-83D3-B2849672A268}" sibTransId="{46B73478-30EE-4E7D-8DE9-429F86A074EF}"/>
    <dgm:cxn modelId="{9C4688F0-2560-4B3A-925E-C8971E30182F}" type="presOf" srcId="{BE469810-4FB5-461F-B869-66A899C25A09}" destId="{DB7EB7A8-B2BE-40A1-AC6E-5F1C261781F6}" srcOrd="0" destOrd="0" presId="urn:microsoft.com/office/officeart/2005/8/layout/vList2"/>
    <dgm:cxn modelId="{936E537D-85FD-421E-A21F-5C446AB3219A}" type="presParOf" srcId="{A8E5C94E-3968-4738-BD23-8026F874B73D}" destId="{DB7EB7A8-B2BE-40A1-AC6E-5F1C261781F6}" srcOrd="0" destOrd="0" presId="urn:microsoft.com/office/officeart/2005/8/layout/vList2"/>
    <dgm:cxn modelId="{E5745CFC-39CC-489C-B2AC-3961567EBDEA}" type="presParOf" srcId="{A8E5C94E-3968-4738-BD23-8026F874B73D}" destId="{2F860475-9DC6-493E-85B6-005ADA046E0C}" srcOrd="1" destOrd="0" presId="urn:microsoft.com/office/officeart/2005/8/layout/vList2"/>
    <dgm:cxn modelId="{205EC7EC-FFC4-420D-943C-87443D76666F}" type="presParOf" srcId="{A8E5C94E-3968-4738-BD23-8026F874B73D}" destId="{4FB59D9C-6FAC-4AA6-ADC3-2E65EC31F01D}" srcOrd="2" destOrd="0" presId="urn:microsoft.com/office/officeart/2005/8/layout/vList2"/>
    <dgm:cxn modelId="{CA9FB623-3D0B-4437-9220-C3394402B5F4}" type="presParOf" srcId="{A8E5C94E-3968-4738-BD23-8026F874B73D}" destId="{A93BE3B8-DEC0-46EF-8334-758E91A09D43}" srcOrd="3" destOrd="0" presId="urn:microsoft.com/office/officeart/2005/8/layout/vList2"/>
    <dgm:cxn modelId="{218DCC49-D14F-46DF-81D2-2336B863AE9C}" type="presParOf" srcId="{A8E5C94E-3968-4738-BD23-8026F874B73D}" destId="{DF5F0034-BF1B-44B2-ACD2-7C6797221523}" srcOrd="4" destOrd="0" presId="urn:microsoft.com/office/officeart/2005/8/layout/vList2"/>
    <dgm:cxn modelId="{AC5E02DA-D9E8-42FA-B381-A1F403C4C0D1}" type="presParOf" srcId="{A8E5C94E-3968-4738-BD23-8026F874B73D}" destId="{0D602F36-29F4-4F5A-B459-8269BB3E7943}" srcOrd="5" destOrd="0" presId="urn:microsoft.com/office/officeart/2005/8/layout/vList2"/>
    <dgm:cxn modelId="{16C6C384-707A-44CE-9F86-9C8CC130E262}" type="presParOf" srcId="{A8E5C94E-3968-4738-BD23-8026F874B73D}" destId="{5F08A21F-C45D-409B-9DF4-5FD98E885A36}" srcOrd="6" destOrd="0" presId="urn:microsoft.com/office/officeart/2005/8/layout/vList2"/>
    <dgm:cxn modelId="{2878C8B1-D3A4-4EF7-9C93-73D3248FB555}" type="presParOf" srcId="{A8E5C94E-3968-4738-BD23-8026F874B73D}" destId="{F1963F03-D5D9-493C-9331-B5F9D554B9E0}" srcOrd="7" destOrd="0" presId="urn:microsoft.com/office/officeart/2005/8/layout/vList2"/>
    <dgm:cxn modelId="{071DEDE5-FB42-40B8-95B1-81301927FE4D}" type="presParOf" srcId="{A8E5C94E-3968-4738-BD23-8026F874B73D}" destId="{EABE91CE-8B9D-4AD8-B6C6-48A8CAF085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AAB4113-5536-4118-BE20-C81998124FCD}" type="doc">
      <dgm:prSet loTypeId="urn:microsoft.com/office/officeart/2005/8/layout/matrix3" loCatId="matrix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61987338-872F-45EF-86EA-4C7D38C01D72}">
      <dgm:prSet/>
      <dgm:spPr/>
      <dgm:t>
        <a:bodyPr/>
        <a:lstStyle/>
        <a:p>
          <a:pPr rtl="0"/>
          <a:r>
            <a:rPr lang="pl-PL" dirty="0" smtClean="0"/>
            <a:t>System atrybutów</a:t>
          </a:r>
          <a:endParaRPr lang="pl-PL" dirty="0"/>
        </a:p>
      </dgm:t>
    </dgm:pt>
    <dgm:pt modelId="{86C4E0EC-8A8C-4F47-9814-676786F13902}" type="parTrans" cxnId="{4A671C10-9072-42FB-954B-A44E3146CD29}">
      <dgm:prSet/>
      <dgm:spPr/>
      <dgm:t>
        <a:bodyPr/>
        <a:lstStyle/>
        <a:p>
          <a:endParaRPr lang="pl-PL"/>
        </a:p>
      </dgm:t>
    </dgm:pt>
    <dgm:pt modelId="{0A660F6C-7F06-448C-8A81-43E9A2D7E6E7}" type="sibTrans" cxnId="{4A671C10-9072-42FB-954B-A44E3146CD29}">
      <dgm:prSet/>
      <dgm:spPr/>
      <dgm:t>
        <a:bodyPr/>
        <a:lstStyle/>
        <a:p>
          <a:endParaRPr lang="pl-PL"/>
        </a:p>
      </dgm:t>
    </dgm:pt>
    <dgm:pt modelId="{FFD8309B-BC0C-486B-A119-96514BA7B108}">
      <dgm:prSet/>
      <dgm:spPr/>
      <dgm:t>
        <a:bodyPr/>
        <a:lstStyle/>
        <a:p>
          <a:pPr rtl="0"/>
          <a:r>
            <a:rPr lang="pl-PL" dirty="0" smtClean="0"/>
            <a:t>Projektant form</a:t>
          </a:r>
          <a:endParaRPr lang="pl-PL" dirty="0"/>
        </a:p>
      </dgm:t>
    </dgm:pt>
    <dgm:pt modelId="{A9239745-EB4D-497A-B43A-4A618936E4C3}" type="parTrans" cxnId="{4705514A-FF46-4193-99AB-0B00B92126AC}">
      <dgm:prSet/>
      <dgm:spPr/>
      <dgm:t>
        <a:bodyPr/>
        <a:lstStyle/>
        <a:p>
          <a:endParaRPr lang="pl-PL"/>
        </a:p>
      </dgm:t>
    </dgm:pt>
    <dgm:pt modelId="{E47A37C3-80D6-441C-9DD7-223C28C12411}" type="sibTrans" cxnId="{4705514A-FF46-4193-99AB-0B00B92126AC}">
      <dgm:prSet/>
      <dgm:spPr/>
      <dgm:t>
        <a:bodyPr/>
        <a:lstStyle/>
        <a:p>
          <a:endParaRPr lang="pl-PL"/>
        </a:p>
      </dgm:t>
    </dgm:pt>
    <dgm:pt modelId="{9BF08D36-BE10-4D05-B0C4-AB8FB6BF76C9}">
      <dgm:prSet/>
      <dgm:spPr/>
      <dgm:t>
        <a:bodyPr/>
        <a:lstStyle/>
        <a:p>
          <a:pPr rtl="0"/>
          <a:r>
            <a:rPr lang="pl-PL" dirty="0" smtClean="0"/>
            <a:t>Projektant terminali</a:t>
          </a:r>
          <a:endParaRPr lang="pl-PL" dirty="0"/>
        </a:p>
      </dgm:t>
    </dgm:pt>
    <dgm:pt modelId="{90D2DC62-0F0C-4016-B6C7-671756EFF27F}" type="parTrans" cxnId="{305D6E9A-D814-4D8E-BA7E-402CAC864C13}">
      <dgm:prSet/>
      <dgm:spPr/>
      <dgm:t>
        <a:bodyPr/>
        <a:lstStyle/>
        <a:p>
          <a:endParaRPr lang="pl-PL"/>
        </a:p>
      </dgm:t>
    </dgm:pt>
    <dgm:pt modelId="{E3E4CC03-0B90-4C35-A1D4-71C309C0482D}" type="sibTrans" cxnId="{305D6E9A-D814-4D8E-BA7E-402CAC864C13}">
      <dgm:prSet/>
      <dgm:spPr/>
      <dgm:t>
        <a:bodyPr/>
        <a:lstStyle/>
        <a:p>
          <a:endParaRPr lang="pl-PL"/>
        </a:p>
      </dgm:t>
    </dgm:pt>
    <dgm:pt modelId="{CC92C956-9C8E-4E7B-B3F8-09CC23B943A5}">
      <dgm:prSet/>
      <dgm:spPr/>
      <dgm:t>
        <a:bodyPr/>
        <a:lstStyle/>
        <a:p>
          <a:pPr rtl="0"/>
          <a:r>
            <a:rPr lang="pl-PL" dirty="0" smtClean="0"/>
            <a:t>Projektant raportów</a:t>
          </a:r>
          <a:endParaRPr lang="pl-PL" dirty="0"/>
        </a:p>
      </dgm:t>
    </dgm:pt>
    <dgm:pt modelId="{2EBF4078-E919-4C4B-B0AA-D27BEDDD2ABC}" type="parTrans" cxnId="{5323C241-3CEE-48F0-B33E-2C49BD820069}">
      <dgm:prSet/>
      <dgm:spPr/>
      <dgm:t>
        <a:bodyPr/>
        <a:lstStyle/>
        <a:p>
          <a:endParaRPr lang="pl-PL"/>
        </a:p>
      </dgm:t>
    </dgm:pt>
    <dgm:pt modelId="{D7FF0713-5A51-4BC4-BE79-AE8B2A53AEEB}" type="sibTrans" cxnId="{5323C241-3CEE-48F0-B33E-2C49BD820069}">
      <dgm:prSet/>
      <dgm:spPr/>
      <dgm:t>
        <a:bodyPr/>
        <a:lstStyle/>
        <a:p>
          <a:endParaRPr lang="pl-PL"/>
        </a:p>
      </dgm:t>
    </dgm:pt>
    <dgm:pt modelId="{1F77CA96-9A94-49EF-A218-1ED62FF370BF}" type="pres">
      <dgm:prSet presAssocID="{6AAB4113-5536-4118-BE20-C81998124FC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B50629A-FEF6-46AF-B1B2-8F1CCF1F9E08}" type="pres">
      <dgm:prSet presAssocID="{6AAB4113-5536-4118-BE20-C81998124FCD}" presName="diamond" presStyleLbl="bgShp" presStyleIdx="0" presStyleCnt="1"/>
      <dgm:spPr/>
    </dgm:pt>
    <dgm:pt modelId="{DD5A76DD-3F87-4068-9666-0A49472AEDEE}" type="pres">
      <dgm:prSet presAssocID="{6AAB4113-5536-4118-BE20-C81998124FC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4B9802-4F63-49CA-BDFA-F4B2B2A3E624}" type="pres">
      <dgm:prSet presAssocID="{6AAB4113-5536-4118-BE20-C81998124FC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39B7FE-C043-4D42-8569-F507ADA2664A}" type="pres">
      <dgm:prSet presAssocID="{6AAB4113-5536-4118-BE20-C81998124FC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74B36D-8C4A-4CC3-B6B7-22A551BC7509}" type="pres">
      <dgm:prSet presAssocID="{6AAB4113-5536-4118-BE20-C81998124FC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552907-63A4-4809-A35E-FBB1E8B2DE18}" type="presOf" srcId="{9BF08D36-BE10-4D05-B0C4-AB8FB6BF76C9}" destId="{7439B7FE-C043-4D42-8569-F507ADA2664A}" srcOrd="0" destOrd="0" presId="urn:microsoft.com/office/officeart/2005/8/layout/matrix3"/>
    <dgm:cxn modelId="{6A16FC0F-3077-47AE-8168-06ACA138FD0A}" type="presOf" srcId="{CC92C956-9C8E-4E7B-B3F8-09CC23B943A5}" destId="{9874B36D-8C4A-4CC3-B6B7-22A551BC7509}" srcOrd="0" destOrd="0" presId="urn:microsoft.com/office/officeart/2005/8/layout/matrix3"/>
    <dgm:cxn modelId="{5323C241-3CEE-48F0-B33E-2C49BD820069}" srcId="{6AAB4113-5536-4118-BE20-C81998124FCD}" destId="{CC92C956-9C8E-4E7B-B3F8-09CC23B943A5}" srcOrd="3" destOrd="0" parTransId="{2EBF4078-E919-4C4B-B0AA-D27BEDDD2ABC}" sibTransId="{D7FF0713-5A51-4BC4-BE79-AE8B2A53AEEB}"/>
    <dgm:cxn modelId="{61A33D7E-EBA0-4A55-BD36-7913831C1BCB}" type="presOf" srcId="{61987338-872F-45EF-86EA-4C7D38C01D72}" destId="{DD5A76DD-3F87-4068-9666-0A49472AEDEE}" srcOrd="0" destOrd="0" presId="urn:microsoft.com/office/officeart/2005/8/layout/matrix3"/>
    <dgm:cxn modelId="{49AB97E0-FA87-4F41-A81B-DFE779D6E12D}" type="presOf" srcId="{FFD8309B-BC0C-486B-A119-96514BA7B108}" destId="{614B9802-4F63-49CA-BDFA-F4B2B2A3E624}" srcOrd="0" destOrd="0" presId="urn:microsoft.com/office/officeart/2005/8/layout/matrix3"/>
    <dgm:cxn modelId="{4A671C10-9072-42FB-954B-A44E3146CD29}" srcId="{6AAB4113-5536-4118-BE20-C81998124FCD}" destId="{61987338-872F-45EF-86EA-4C7D38C01D72}" srcOrd="0" destOrd="0" parTransId="{86C4E0EC-8A8C-4F47-9814-676786F13902}" sibTransId="{0A660F6C-7F06-448C-8A81-43E9A2D7E6E7}"/>
    <dgm:cxn modelId="{305D6E9A-D814-4D8E-BA7E-402CAC864C13}" srcId="{6AAB4113-5536-4118-BE20-C81998124FCD}" destId="{9BF08D36-BE10-4D05-B0C4-AB8FB6BF76C9}" srcOrd="2" destOrd="0" parTransId="{90D2DC62-0F0C-4016-B6C7-671756EFF27F}" sibTransId="{E3E4CC03-0B90-4C35-A1D4-71C309C0482D}"/>
    <dgm:cxn modelId="{B7458AE0-6E1E-4AAB-9E47-E78C8FAACCE5}" type="presOf" srcId="{6AAB4113-5536-4118-BE20-C81998124FCD}" destId="{1F77CA96-9A94-49EF-A218-1ED62FF370BF}" srcOrd="0" destOrd="0" presId="urn:microsoft.com/office/officeart/2005/8/layout/matrix3"/>
    <dgm:cxn modelId="{4705514A-FF46-4193-99AB-0B00B92126AC}" srcId="{6AAB4113-5536-4118-BE20-C81998124FCD}" destId="{FFD8309B-BC0C-486B-A119-96514BA7B108}" srcOrd="1" destOrd="0" parTransId="{A9239745-EB4D-497A-B43A-4A618936E4C3}" sibTransId="{E47A37C3-80D6-441C-9DD7-223C28C12411}"/>
    <dgm:cxn modelId="{F5E81B35-E41A-43C7-964C-660B63545469}" type="presParOf" srcId="{1F77CA96-9A94-49EF-A218-1ED62FF370BF}" destId="{BB50629A-FEF6-46AF-B1B2-8F1CCF1F9E08}" srcOrd="0" destOrd="0" presId="urn:microsoft.com/office/officeart/2005/8/layout/matrix3"/>
    <dgm:cxn modelId="{346CC73F-E3D5-4664-B4D1-4C7F53E71CC6}" type="presParOf" srcId="{1F77CA96-9A94-49EF-A218-1ED62FF370BF}" destId="{DD5A76DD-3F87-4068-9666-0A49472AEDEE}" srcOrd="1" destOrd="0" presId="urn:microsoft.com/office/officeart/2005/8/layout/matrix3"/>
    <dgm:cxn modelId="{6B583B56-A0EC-43D7-B775-6C1EE6A61D14}" type="presParOf" srcId="{1F77CA96-9A94-49EF-A218-1ED62FF370BF}" destId="{614B9802-4F63-49CA-BDFA-F4B2B2A3E624}" srcOrd="2" destOrd="0" presId="urn:microsoft.com/office/officeart/2005/8/layout/matrix3"/>
    <dgm:cxn modelId="{C350B781-9A0B-48D7-B374-FE4366A0897B}" type="presParOf" srcId="{1F77CA96-9A94-49EF-A218-1ED62FF370BF}" destId="{7439B7FE-C043-4D42-8569-F507ADA2664A}" srcOrd="3" destOrd="0" presId="urn:microsoft.com/office/officeart/2005/8/layout/matrix3"/>
    <dgm:cxn modelId="{F4A03937-27CB-4EDB-81EE-34C49544BDA7}" type="presParOf" srcId="{1F77CA96-9A94-49EF-A218-1ED62FF370BF}" destId="{9874B36D-8C4A-4CC3-B6B7-22A551BC750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BE469810-4FB5-461F-B869-66A899C25A09}">
      <dgm:prSet/>
      <dgm:spPr/>
      <dgm:t>
        <a:bodyPr/>
        <a:lstStyle/>
        <a:p>
          <a:pPr algn="ctr" rtl="0"/>
          <a:r>
            <a:rPr lang="pl-PL" dirty="0" smtClean="0"/>
            <a:t>Atrybuty stanowią pola własne definiowane przez użytkownika, mogą one być powiązane z:</a:t>
          </a:r>
          <a:endParaRPr lang="pl-PL" dirty="0"/>
        </a:p>
      </dgm:t>
    </dgm:pt>
    <dgm:pt modelId="{B10EA027-7054-4401-B302-12E72841AB4F}" type="parTrans" cxnId="{E8E189D3-6AA9-4DD8-A383-B224A2C63095}">
      <dgm:prSet/>
      <dgm:spPr/>
      <dgm:t>
        <a:bodyPr/>
        <a:lstStyle/>
        <a:p>
          <a:endParaRPr lang="pl-PL"/>
        </a:p>
      </dgm:t>
    </dgm:pt>
    <dgm:pt modelId="{2D35E5A0-8785-4489-AF2B-34B90A83B6FC}" type="sibTrans" cxnId="{E8E189D3-6AA9-4DD8-A383-B224A2C63095}">
      <dgm:prSet/>
      <dgm:spPr/>
      <dgm:t>
        <a:bodyPr/>
        <a:lstStyle/>
        <a:p>
          <a:endParaRPr lang="pl-PL"/>
        </a:p>
      </dgm:t>
    </dgm:pt>
    <dgm:pt modelId="{2A9EB7AF-DA77-4C0F-8838-8CBBDFEB8DD5}">
      <dgm:prSet custT="1"/>
      <dgm:spPr/>
      <dgm:t>
        <a:bodyPr/>
        <a:lstStyle/>
        <a:p>
          <a:pPr algn="l" rtl="0"/>
          <a:r>
            <a:rPr lang="pl-PL" sz="1200" b="1" dirty="0" smtClean="0"/>
            <a:t>Produktami</a:t>
          </a:r>
          <a:endParaRPr lang="pl-PL" sz="1200" b="1" dirty="0"/>
        </a:p>
      </dgm:t>
    </dgm:pt>
    <dgm:pt modelId="{401C44EE-326E-4101-8FE9-812771B36863}" type="parTrans" cxnId="{6846D070-F936-46E5-9DED-BCC1B81789B9}">
      <dgm:prSet/>
      <dgm:spPr/>
      <dgm:t>
        <a:bodyPr/>
        <a:lstStyle/>
        <a:p>
          <a:endParaRPr lang="pl-PL"/>
        </a:p>
      </dgm:t>
    </dgm:pt>
    <dgm:pt modelId="{35408F83-7BB2-4AF6-912F-35C19A447C4F}" type="sibTrans" cxnId="{6846D070-F936-46E5-9DED-BCC1B81789B9}">
      <dgm:prSet/>
      <dgm:spPr/>
      <dgm:t>
        <a:bodyPr/>
        <a:lstStyle/>
        <a:p>
          <a:endParaRPr lang="pl-PL"/>
        </a:p>
      </dgm:t>
    </dgm:pt>
    <dgm:pt modelId="{7A472929-2A62-43AD-A5EE-1768C00F967F}">
      <dgm:prSet custT="1"/>
      <dgm:spPr/>
      <dgm:t>
        <a:bodyPr/>
        <a:lstStyle/>
        <a:p>
          <a:pPr algn="l" rtl="0"/>
          <a:r>
            <a:rPr lang="pl-PL" sz="1200" b="1" smtClean="0"/>
            <a:t>Stanami magazynowymi (stockiem)</a:t>
          </a:r>
          <a:endParaRPr lang="pl-PL" sz="1200" b="1" dirty="0"/>
        </a:p>
      </dgm:t>
    </dgm:pt>
    <dgm:pt modelId="{45BB78F5-BCBC-4187-8669-51C04A8AD375}" type="parTrans" cxnId="{BA2D17EA-F599-4311-B04F-88C47A10B60C}">
      <dgm:prSet/>
      <dgm:spPr/>
      <dgm:t>
        <a:bodyPr/>
        <a:lstStyle/>
        <a:p>
          <a:endParaRPr lang="pl-PL"/>
        </a:p>
      </dgm:t>
    </dgm:pt>
    <dgm:pt modelId="{F81C9969-BC59-4996-AADC-29C01E48CBBB}" type="sibTrans" cxnId="{BA2D17EA-F599-4311-B04F-88C47A10B60C}">
      <dgm:prSet/>
      <dgm:spPr/>
      <dgm:t>
        <a:bodyPr/>
        <a:lstStyle/>
        <a:p>
          <a:endParaRPr lang="pl-PL"/>
        </a:p>
      </dgm:t>
    </dgm:pt>
    <dgm:pt modelId="{52762C8D-47A2-44DE-B20F-6483D1DC5E0A}">
      <dgm:prSet custT="1"/>
      <dgm:spPr/>
      <dgm:t>
        <a:bodyPr/>
        <a:lstStyle/>
        <a:p>
          <a:pPr algn="l" rtl="0"/>
          <a:r>
            <a:rPr lang="pl-PL" sz="1200" b="1" dirty="0" smtClean="0"/>
            <a:t>Dokumentami</a:t>
          </a:r>
          <a:endParaRPr lang="pl-PL" sz="1200" b="1" dirty="0"/>
        </a:p>
      </dgm:t>
    </dgm:pt>
    <dgm:pt modelId="{967BBF78-80F5-4B61-A0A9-ECBA6C362819}" type="parTrans" cxnId="{44D04E3D-B68C-4580-8A9C-E91460F9A3CB}">
      <dgm:prSet/>
      <dgm:spPr/>
      <dgm:t>
        <a:bodyPr/>
        <a:lstStyle/>
        <a:p>
          <a:endParaRPr lang="pl-PL"/>
        </a:p>
      </dgm:t>
    </dgm:pt>
    <dgm:pt modelId="{699A6F2E-33F9-44CF-B885-4DD3A967DCB2}" type="sibTrans" cxnId="{44D04E3D-B68C-4580-8A9C-E91460F9A3CB}">
      <dgm:prSet/>
      <dgm:spPr/>
      <dgm:t>
        <a:bodyPr/>
        <a:lstStyle/>
        <a:p>
          <a:endParaRPr lang="pl-PL"/>
        </a:p>
      </dgm:t>
    </dgm:pt>
    <dgm:pt modelId="{C9E4A897-E91E-424A-BC4A-98D0F4A72536}">
      <dgm:prSet custT="1"/>
      <dgm:spPr/>
      <dgm:t>
        <a:bodyPr/>
        <a:lstStyle/>
        <a:p>
          <a:pPr algn="l" rtl="0"/>
          <a:r>
            <a:rPr lang="pl-PL" sz="1200" b="1" smtClean="0"/>
            <a:t>Firmami </a:t>
          </a:r>
          <a:endParaRPr lang="pl-PL" sz="1200" b="1" dirty="0"/>
        </a:p>
      </dgm:t>
    </dgm:pt>
    <dgm:pt modelId="{B51CF353-A02D-4C32-94E2-7723FA8758A8}" type="parTrans" cxnId="{0262BADE-2686-4B83-94BB-DBAA73CEA8C7}">
      <dgm:prSet/>
      <dgm:spPr/>
      <dgm:t>
        <a:bodyPr/>
        <a:lstStyle/>
        <a:p>
          <a:endParaRPr lang="pl-PL"/>
        </a:p>
      </dgm:t>
    </dgm:pt>
    <dgm:pt modelId="{87BEA591-A522-4D4A-B01A-B2696CE8EA6A}" type="sibTrans" cxnId="{0262BADE-2686-4B83-94BB-DBAA73CEA8C7}">
      <dgm:prSet/>
      <dgm:spPr/>
      <dgm:t>
        <a:bodyPr/>
        <a:lstStyle/>
        <a:p>
          <a:endParaRPr lang="pl-PL"/>
        </a:p>
      </dgm:t>
    </dgm:pt>
    <dgm:pt modelId="{F9901690-FEDD-4D13-9018-BC262CBD6741}">
      <dgm:prSet custT="1"/>
      <dgm:spPr/>
      <dgm:t>
        <a:bodyPr/>
        <a:lstStyle/>
        <a:p>
          <a:pPr algn="l" rtl="0"/>
          <a:r>
            <a:rPr lang="pl-PL" sz="1200" b="1" dirty="0" smtClean="0"/>
            <a:t>Zamówieniami</a:t>
          </a:r>
          <a:endParaRPr lang="pl-PL" sz="1200" b="1" dirty="0"/>
        </a:p>
      </dgm:t>
    </dgm:pt>
    <dgm:pt modelId="{B60756C5-427F-43EC-8635-7869AADA3229}" type="parTrans" cxnId="{9A2BA958-CA73-4BF5-9416-64FDBC54E7A3}">
      <dgm:prSet/>
      <dgm:spPr/>
      <dgm:t>
        <a:bodyPr/>
        <a:lstStyle/>
        <a:p>
          <a:endParaRPr lang="pl-PL"/>
        </a:p>
      </dgm:t>
    </dgm:pt>
    <dgm:pt modelId="{15775C9F-7EC8-45ED-BD99-D908CF766384}" type="sibTrans" cxnId="{9A2BA958-CA73-4BF5-9416-64FDBC54E7A3}">
      <dgm:prSet/>
      <dgm:spPr/>
      <dgm:t>
        <a:bodyPr/>
        <a:lstStyle/>
        <a:p>
          <a:endParaRPr lang="pl-PL"/>
        </a:p>
      </dgm:t>
    </dgm:pt>
    <dgm:pt modelId="{D8C3AE10-C444-433D-BE9D-530D216A759C}">
      <dgm:prSet/>
      <dgm:spPr/>
      <dgm:t>
        <a:bodyPr/>
        <a:lstStyle/>
        <a:p>
          <a:pPr algn="ctr" rtl="0"/>
          <a:r>
            <a:rPr lang="pl-PL" dirty="0" smtClean="0"/>
            <a:t>Możliwość definiowania różnego typu atrybutów:</a:t>
          </a:r>
          <a:endParaRPr lang="pl-PL" dirty="0"/>
        </a:p>
      </dgm:t>
    </dgm:pt>
    <dgm:pt modelId="{988472E0-4593-4C06-982B-39F2849621C4}" type="parTrans" cxnId="{DCF32B57-77BD-45BD-8291-4B648BF78AE8}">
      <dgm:prSet/>
      <dgm:spPr/>
      <dgm:t>
        <a:bodyPr/>
        <a:lstStyle/>
        <a:p>
          <a:endParaRPr lang="pl-PL"/>
        </a:p>
      </dgm:t>
    </dgm:pt>
    <dgm:pt modelId="{DCF6269C-C547-4562-B15F-455FF270833A}" type="sibTrans" cxnId="{DCF32B57-77BD-45BD-8291-4B648BF78AE8}">
      <dgm:prSet/>
      <dgm:spPr/>
      <dgm:t>
        <a:bodyPr/>
        <a:lstStyle/>
        <a:p>
          <a:endParaRPr lang="pl-PL"/>
        </a:p>
      </dgm:t>
    </dgm:pt>
    <dgm:pt modelId="{C3CA8844-B285-4934-9018-411E87647F98}">
      <dgm:prSet custT="1"/>
      <dgm:spPr/>
      <dgm:t>
        <a:bodyPr/>
        <a:lstStyle/>
        <a:p>
          <a:pPr algn="l" rtl="0"/>
          <a:r>
            <a:rPr lang="pl-PL" sz="1200" b="1" dirty="0" smtClean="0"/>
            <a:t>Tekst</a:t>
          </a:r>
          <a:endParaRPr lang="pl-PL" sz="1200" b="1" dirty="0"/>
        </a:p>
      </dgm:t>
    </dgm:pt>
    <dgm:pt modelId="{AFA6C7F2-B6E3-476B-A96C-551A9DBFD565}" type="parTrans" cxnId="{B071B0E6-4FBB-48C6-8D88-E4BAD79E55A9}">
      <dgm:prSet/>
      <dgm:spPr/>
      <dgm:t>
        <a:bodyPr/>
        <a:lstStyle/>
        <a:p>
          <a:endParaRPr lang="pl-PL"/>
        </a:p>
      </dgm:t>
    </dgm:pt>
    <dgm:pt modelId="{9F68F814-3FC0-48B6-B060-60A594AE0A01}" type="sibTrans" cxnId="{B071B0E6-4FBB-48C6-8D88-E4BAD79E55A9}">
      <dgm:prSet/>
      <dgm:spPr/>
      <dgm:t>
        <a:bodyPr/>
        <a:lstStyle/>
        <a:p>
          <a:endParaRPr lang="pl-PL"/>
        </a:p>
      </dgm:t>
    </dgm:pt>
    <dgm:pt modelId="{AE3ADFAA-DE34-461A-BCC3-9950867331DA}">
      <dgm:prSet custT="1"/>
      <dgm:spPr/>
      <dgm:t>
        <a:bodyPr/>
        <a:lstStyle/>
        <a:p>
          <a:pPr algn="l" rtl="0"/>
          <a:r>
            <a:rPr lang="pl-PL" sz="1200" b="1" dirty="0" smtClean="0"/>
            <a:t>Data</a:t>
          </a:r>
          <a:endParaRPr lang="pl-PL" sz="1200" b="1" dirty="0"/>
        </a:p>
      </dgm:t>
    </dgm:pt>
    <dgm:pt modelId="{6F1F95C0-2297-46D2-8524-FD40138A0CD9}" type="parTrans" cxnId="{377882E1-9F0F-44D5-B5B7-1BC715B12495}">
      <dgm:prSet/>
      <dgm:spPr/>
      <dgm:t>
        <a:bodyPr/>
        <a:lstStyle/>
        <a:p>
          <a:endParaRPr lang="pl-PL"/>
        </a:p>
      </dgm:t>
    </dgm:pt>
    <dgm:pt modelId="{B5D99C93-4708-42BE-9096-A18F0390BC1C}" type="sibTrans" cxnId="{377882E1-9F0F-44D5-B5B7-1BC715B12495}">
      <dgm:prSet/>
      <dgm:spPr/>
      <dgm:t>
        <a:bodyPr/>
        <a:lstStyle/>
        <a:p>
          <a:endParaRPr lang="pl-PL"/>
        </a:p>
      </dgm:t>
    </dgm:pt>
    <dgm:pt modelId="{1D805985-D226-43C5-8D40-8A3F8BD955CF}">
      <dgm:prSet custT="1"/>
      <dgm:spPr/>
      <dgm:t>
        <a:bodyPr/>
        <a:lstStyle/>
        <a:p>
          <a:pPr algn="l" rtl="0"/>
          <a:r>
            <a:rPr lang="pl-PL" sz="1200" b="1" dirty="0" smtClean="0"/>
            <a:t>Lista </a:t>
          </a:r>
          <a:endParaRPr lang="pl-PL" sz="1200" b="1" dirty="0"/>
        </a:p>
      </dgm:t>
    </dgm:pt>
    <dgm:pt modelId="{3114C8EF-A570-456E-9EF4-B9446307ED17}" type="parTrans" cxnId="{E69D8E6B-7786-4A5E-BFE2-0E45E682B70B}">
      <dgm:prSet/>
      <dgm:spPr/>
      <dgm:t>
        <a:bodyPr/>
        <a:lstStyle/>
        <a:p>
          <a:endParaRPr lang="pl-PL"/>
        </a:p>
      </dgm:t>
    </dgm:pt>
    <dgm:pt modelId="{C670410A-DEA4-4E9C-B747-E986B97978D6}" type="sibTrans" cxnId="{E69D8E6B-7786-4A5E-BFE2-0E45E682B70B}">
      <dgm:prSet/>
      <dgm:spPr/>
      <dgm:t>
        <a:bodyPr/>
        <a:lstStyle/>
        <a:p>
          <a:endParaRPr lang="pl-PL"/>
        </a:p>
      </dgm:t>
    </dgm:pt>
    <dgm:pt modelId="{1E550C04-9605-4F2E-B0DB-88FD91F2FD7F}">
      <dgm:prSet custT="1"/>
      <dgm:spPr/>
      <dgm:t>
        <a:bodyPr/>
        <a:lstStyle/>
        <a:p>
          <a:pPr algn="l" rtl="0"/>
          <a:r>
            <a:rPr lang="pl-PL" sz="1200" b="1" dirty="0" smtClean="0"/>
            <a:t>Liczba</a:t>
          </a:r>
          <a:endParaRPr lang="pl-PL" sz="1200" b="1" dirty="0"/>
        </a:p>
      </dgm:t>
    </dgm:pt>
    <dgm:pt modelId="{BC65B493-EE2D-4C61-9CBD-70075BE7F612}" type="parTrans" cxnId="{6DF1CCFB-D89C-44CC-9D40-51A6445E6942}">
      <dgm:prSet/>
      <dgm:spPr/>
      <dgm:t>
        <a:bodyPr/>
        <a:lstStyle/>
        <a:p>
          <a:endParaRPr lang="pl-PL"/>
        </a:p>
      </dgm:t>
    </dgm:pt>
    <dgm:pt modelId="{98B4CC9B-B82C-4170-A8A1-C116B83F20A8}" type="sibTrans" cxnId="{6DF1CCFB-D89C-44CC-9D40-51A6445E6942}">
      <dgm:prSet/>
      <dgm:spPr/>
      <dgm:t>
        <a:bodyPr/>
        <a:lstStyle/>
        <a:p>
          <a:endParaRPr lang="pl-PL"/>
        </a:p>
      </dgm:t>
    </dgm:pt>
    <dgm:pt modelId="{E842CB76-F00F-4888-920E-E97F190B4888}">
      <dgm:prSet/>
      <dgm:spPr/>
      <dgm:t>
        <a:bodyPr/>
        <a:lstStyle/>
        <a:p>
          <a:pPr algn="ctr" rtl="0"/>
          <a:r>
            <a:rPr lang="pl-PL" dirty="0" smtClean="0"/>
            <a:t>Raz zdefiniowane atrybuty dostępne są z poziomu programu automatycznie we wszystkich formatkach gdzie jest to wymagane oraz na wydrukach i na terminalach</a:t>
          </a:r>
          <a:endParaRPr lang="pl-PL" dirty="0"/>
        </a:p>
      </dgm:t>
    </dgm:pt>
    <dgm:pt modelId="{0B975742-3469-4A02-AF0D-793420023D9E}" type="parTrans" cxnId="{00F07491-E12C-4587-833F-09DB54139569}">
      <dgm:prSet/>
      <dgm:spPr/>
      <dgm:t>
        <a:bodyPr/>
        <a:lstStyle/>
        <a:p>
          <a:endParaRPr lang="pl-PL"/>
        </a:p>
      </dgm:t>
    </dgm:pt>
    <dgm:pt modelId="{DEB5B56A-25BA-40D9-88CC-444BCCFC13B9}" type="sibTrans" cxnId="{00F07491-E12C-4587-833F-09DB54139569}">
      <dgm:prSet/>
      <dgm:spPr/>
      <dgm:t>
        <a:bodyPr/>
        <a:lstStyle/>
        <a:p>
          <a:endParaRPr lang="pl-PL"/>
        </a:p>
      </dgm:t>
    </dgm:pt>
    <dgm:pt modelId="{04F5E664-EFAA-4FF6-BA3F-0BE260AD6663}" type="pres">
      <dgm:prSet presAssocID="{7FFEA562-76EE-42A6-99CE-91CEE6211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21BF460-31FD-416E-B44D-869B26BCBA8D}" type="pres">
      <dgm:prSet presAssocID="{BE469810-4FB5-461F-B869-66A899C25A09}" presName="linNode" presStyleCnt="0"/>
      <dgm:spPr/>
    </dgm:pt>
    <dgm:pt modelId="{3D321190-DD9D-43B9-B3A2-05ED8BC1FB01}" type="pres">
      <dgm:prSet presAssocID="{BE469810-4FB5-461F-B869-66A899C25A09}" presName="parentText" presStyleLbl="node1" presStyleIdx="0" presStyleCnt="3" custScaleX="1200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8038DA-3C41-4906-BB7B-354990210FE8}" type="pres">
      <dgm:prSet presAssocID="{BE469810-4FB5-461F-B869-66A899C25A09}" presName="descendantText" presStyleLbl="alignAccFollowNode1" presStyleIdx="0" presStyleCnt="2" custScaleX="74669" custLinFactNeighborX="1659" custLinFactNeighborY="25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7DD8C1-7061-4F25-8DD9-8EE0E39BCBE2}" type="pres">
      <dgm:prSet presAssocID="{2D35E5A0-8785-4489-AF2B-34B90A83B6FC}" presName="sp" presStyleCnt="0"/>
      <dgm:spPr/>
    </dgm:pt>
    <dgm:pt modelId="{FE16A21C-423B-41D4-8441-B8F9D89FCD5A}" type="pres">
      <dgm:prSet presAssocID="{D8C3AE10-C444-433D-BE9D-530D216A759C}" presName="linNode" presStyleCnt="0"/>
      <dgm:spPr/>
    </dgm:pt>
    <dgm:pt modelId="{AA6FF2BE-0BF7-4D04-A089-7915F080A285}" type="pres">
      <dgm:prSet presAssocID="{D8C3AE10-C444-433D-BE9D-530D216A759C}" presName="parentText" presStyleLbl="node1" presStyleIdx="1" presStyleCnt="3" custScaleX="1200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84720C-FBB7-4045-AE09-4A6097998FAB}" type="pres">
      <dgm:prSet presAssocID="{D8C3AE10-C444-433D-BE9D-530D216A759C}" presName="descendantText" presStyleLbl="alignAccFollowNode1" presStyleIdx="1" presStyleCnt="2" custAng="0" custScaleX="74368" custScaleY="84789" custLinFactNeighborX="1659" custLinFactNeighborY="5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82CE19-2406-45BC-A0F8-A8E8EFC0CED8}" type="pres">
      <dgm:prSet presAssocID="{DCF6269C-C547-4562-B15F-455FF270833A}" presName="sp" presStyleCnt="0"/>
      <dgm:spPr/>
    </dgm:pt>
    <dgm:pt modelId="{6666CC1A-89B0-4C10-94D7-0E09C525E7FE}" type="pres">
      <dgm:prSet presAssocID="{E842CB76-F00F-4888-920E-E97F190B4888}" presName="linNode" presStyleCnt="0"/>
      <dgm:spPr/>
    </dgm:pt>
    <dgm:pt modelId="{73BD59DD-A604-42E9-B54A-E23495F92D72}" type="pres">
      <dgm:prSet presAssocID="{E842CB76-F00F-4888-920E-E97F190B4888}" presName="parentText" presStyleLbl="node1" presStyleIdx="2" presStyleCnt="3" custScaleX="1200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496E09-53E7-4D80-A9E9-82D5B9706A43}" type="presOf" srcId="{7FFEA562-76EE-42A6-99CE-91CEE6211C9A}" destId="{04F5E664-EFAA-4FF6-BA3F-0BE260AD6663}" srcOrd="0" destOrd="0" presId="urn:microsoft.com/office/officeart/2005/8/layout/vList5"/>
    <dgm:cxn modelId="{50974AE3-D6F2-44F8-ADE4-D8B72CE4C56D}" type="presOf" srcId="{C9E4A897-E91E-424A-BC4A-98D0F4A72536}" destId="{E18038DA-3C41-4906-BB7B-354990210FE8}" srcOrd="0" destOrd="4" presId="urn:microsoft.com/office/officeart/2005/8/layout/vList5"/>
    <dgm:cxn modelId="{F3A50990-B80A-4280-9CB8-18B156EB94F4}" type="presOf" srcId="{E842CB76-F00F-4888-920E-E97F190B4888}" destId="{73BD59DD-A604-42E9-B54A-E23495F92D72}" srcOrd="0" destOrd="0" presId="urn:microsoft.com/office/officeart/2005/8/layout/vList5"/>
    <dgm:cxn modelId="{6846D070-F936-46E5-9DED-BCC1B81789B9}" srcId="{BE469810-4FB5-461F-B869-66A899C25A09}" destId="{2A9EB7AF-DA77-4C0F-8838-8CBBDFEB8DD5}" srcOrd="0" destOrd="0" parTransId="{401C44EE-326E-4101-8FE9-812771B36863}" sibTransId="{35408F83-7BB2-4AF6-912F-35C19A447C4F}"/>
    <dgm:cxn modelId="{377882E1-9F0F-44D5-B5B7-1BC715B12495}" srcId="{D8C3AE10-C444-433D-BE9D-530D216A759C}" destId="{AE3ADFAA-DE34-461A-BCC3-9950867331DA}" srcOrd="1" destOrd="0" parTransId="{6F1F95C0-2297-46D2-8524-FD40138A0CD9}" sibTransId="{B5D99C93-4708-42BE-9096-A18F0390BC1C}"/>
    <dgm:cxn modelId="{0262BADE-2686-4B83-94BB-DBAA73CEA8C7}" srcId="{BE469810-4FB5-461F-B869-66A899C25A09}" destId="{C9E4A897-E91E-424A-BC4A-98D0F4A72536}" srcOrd="4" destOrd="0" parTransId="{B51CF353-A02D-4C32-94E2-7723FA8758A8}" sibTransId="{87BEA591-A522-4D4A-B01A-B2696CE8EA6A}"/>
    <dgm:cxn modelId="{00F07491-E12C-4587-833F-09DB54139569}" srcId="{7FFEA562-76EE-42A6-99CE-91CEE6211C9A}" destId="{E842CB76-F00F-4888-920E-E97F190B4888}" srcOrd="2" destOrd="0" parTransId="{0B975742-3469-4A02-AF0D-793420023D9E}" sibTransId="{DEB5B56A-25BA-40D9-88CC-444BCCFC13B9}"/>
    <dgm:cxn modelId="{E8E189D3-6AA9-4DD8-A383-B224A2C63095}" srcId="{7FFEA562-76EE-42A6-99CE-91CEE6211C9A}" destId="{BE469810-4FB5-461F-B869-66A899C25A09}" srcOrd="0" destOrd="0" parTransId="{B10EA027-7054-4401-B302-12E72841AB4F}" sibTransId="{2D35E5A0-8785-4489-AF2B-34B90A83B6FC}"/>
    <dgm:cxn modelId="{5015EB08-F1F3-4946-8E88-875A9D26F225}" type="presOf" srcId="{D8C3AE10-C444-433D-BE9D-530D216A759C}" destId="{AA6FF2BE-0BF7-4D04-A089-7915F080A285}" srcOrd="0" destOrd="0" presId="urn:microsoft.com/office/officeart/2005/8/layout/vList5"/>
    <dgm:cxn modelId="{11CC0B2D-54FC-4F4F-827C-829366A40193}" type="presOf" srcId="{BE469810-4FB5-461F-B869-66A899C25A09}" destId="{3D321190-DD9D-43B9-B3A2-05ED8BC1FB01}" srcOrd="0" destOrd="0" presId="urn:microsoft.com/office/officeart/2005/8/layout/vList5"/>
    <dgm:cxn modelId="{84299EC1-7C7B-4C34-93F4-8EDAEC5CAA1B}" type="presOf" srcId="{7A472929-2A62-43AD-A5EE-1768C00F967F}" destId="{E18038DA-3C41-4906-BB7B-354990210FE8}" srcOrd="0" destOrd="1" presId="urn:microsoft.com/office/officeart/2005/8/layout/vList5"/>
    <dgm:cxn modelId="{2E0F8D5D-2F87-4254-B88D-C8E901300510}" type="presOf" srcId="{52762C8D-47A2-44DE-B20F-6483D1DC5E0A}" destId="{E18038DA-3C41-4906-BB7B-354990210FE8}" srcOrd="0" destOrd="3" presId="urn:microsoft.com/office/officeart/2005/8/layout/vList5"/>
    <dgm:cxn modelId="{6DF1CCFB-D89C-44CC-9D40-51A6445E6942}" srcId="{D8C3AE10-C444-433D-BE9D-530D216A759C}" destId="{1E550C04-9605-4F2E-B0DB-88FD91F2FD7F}" srcOrd="3" destOrd="0" parTransId="{BC65B493-EE2D-4C61-9CBD-70075BE7F612}" sibTransId="{98B4CC9B-B82C-4170-A8A1-C116B83F20A8}"/>
    <dgm:cxn modelId="{44D04E3D-B68C-4580-8A9C-E91460F9A3CB}" srcId="{BE469810-4FB5-461F-B869-66A899C25A09}" destId="{52762C8D-47A2-44DE-B20F-6483D1DC5E0A}" srcOrd="3" destOrd="0" parTransId="{967BBF78-80F5-4B61-A0A9-ECBA6C362819}" sibTransId="{699A6F2E-33F9-44CF-B885-4DD3A967DCB2}"/>
    <dgm:cxn modelId="{9A2BA958-CA73-4BF5-9416-64FDBC54E7A3}" srcId="{BE469810-4FB5-461F-B869-66A899C25A09}" destId="{F9901690-FEDD-4D13-9018-BC262CBD6741}" srcOrd="2" destOrd="0" parTransId="{B60756C5-427F-43EC-8635-7869AADA3229}" sibTransId="{15775C9F-7EC8-45ED-BD99-D908CF766384}"/>
    <dgm:cxn modelId="{1225D842-F200-4989-8948-FC9ABEFD0DAA}" type="presOf" srcId="{AE3ADFAA-DE34-461A-BCC3-9950867331DA}" destId="{9A84720C-FBB7-4045-AE09-4A6097998FAB}" srcOrd="0" destOrd="1" presId="urn:microsoft.com/office/officeart/2005/8/layout/vList5"/>
    <dgm:cxn modelId="{10C9C078-4169-4176-909D-5EB740677C0F}" type="presOf" srcId="{C3CA8844-B285-4934-9018-411E87647F98}" destId="{9A84720C-FBB7-4045-AE09-4A6097998FAB}" srcOrd="0" destOrd="0" presId="urn:microsoft.com/office/officeart/2005/8/layout/vList5"/>
    <dgm:cxn modelId="{D8692D5C-0CB0-47BF-80DC-468F66768E97}" type="presOf" srcId="{F9901690-FEDD-4D13-9018-BC262CBD6741}" destId="{E18038DA-3C41-4906-BB7B-354990210FE8}" srcOrd="0" destOrd="2" presId="urn:microsoft.com/office/officeart/2005/8/layout/vList5"/>
    <dgm:cxn modelId="{5B25EBDA-AF5E-441B-8D02-604B52BF07C5}" type="presOf" srcId="{1D805985-D226-43C5-8D40-8A3F8BD955CF}" destId="{9A84720C-FBB7-4045-AE09-4A6097998FAB}" srcOrd="0" destOrd="2" presId="urn:microsoft.com/office/officeart/2005/8/layout/vList5"/>
    <dgm:cxn modelId="{E69D8E6B-7786-4A5E-BFE2-0E45E682B70B}" srcId="{D8C3AE10-C444-433D-BE9D-530D216A759C}" destId="{1D805985-D226-43C5-8D40-8A3F8BD955CF}" srcOrd="2" destOrd="0" parTransId="{3114C8EF-A570-456E-9EF4-B9446307ED17}" sibTransId="{C670410A-DEA4-4E9C-B747-E986B97978D6}"/>
    <dgm:cxn modelId="{DCF32B57-77BD-45BD-8291-4B648BF78AE8}" srcId="{7FFEA562-76EE-42A6-99CE-91CEE6211C9A}" destId="{D8C3AE10-C444-433D-BE9D-530D216A759C}" srcOrd="1" destOrd="0" parTransId="{988472E0-4593-4C06-982B-39F2849621C4}" sibTransId="{DCF6269C-C547-4562-B15F-455FF270833A}"/>
    <dgm:cxn modelId="{723DE85C-A69A-4667-A28F-0B2734262B01}" type="presOf" srcId="{2A9EB7AF-DA77-4C0F-8838-8CBBDFEB8DD5}" destId="{E18038DA-3C41-4906-BB7B-354990210FE8}" srcOrd="0" destOrd="0" presId="urn:microsoft.com/office/officeart/2005/8/layout/vList5"/>
    <dgm:cxn modelId="{B071B0E6-4FBB-48C6-8D88-E4BAD79E55A9}" srcId="{D8C3AE10-C444-433D-BE9D-530D216A759C}" destId="{C3CA8844-B285-4934-9018-411E87647F98}" srcOrd="0" destOrd="0" parTransId="{AFA6C7F2-B6E3-476B-A96C-551A9DBFD565}" sibTransId="{9F68F814-3FC0-48B6-B060-60A594AE0A01}"/>
    <dgm:cxn modelId="{8AD662E2-8369-4E00-8522-070F6DC734C2}" type="presOf" srcId="{1E550C04-9605-4F2E-B0DB-88FD91F2FD7F}" destId="{9A84720C-FBB7-4045-AE09-4A6097998FAB}" srcOrd="0" destOrd="3" presId="urn:microsoft.com/office/officeart/2005/8/layout/vList5"/>
    <dgm:cxn modelId="{BA2D17EA-F599-4311-B04F-88C47A10B60C}" srcId="{BE469810-4FB5-461F-B869-66A899C25A09}" destId="{7A472929-2A62-43AD-A5EE-1768C00F967F}" srcOrd="1" destOrd="0" parTransId="{45BB78F5-BCBC-4187-8669-51C04A8AD375}" sibTransId="{F81C9969-BC59-4996-AADC-29C01E48CBBB}"/>
    <dgm:cxn modelId="{6BF8185E-DFD4-4FB9-805E-A2981C2D7B41}" type="presParOf" srcId="{04F5E664-EFAA-4FF6-BA3F-0BE260AD6663}" destId="{E21BF460-31FD-416E-B44D-869B26BCBA8D}" srcOrd="0" destOrd="0" presId="urn:microsoft.com/office/officeart/2005/8/layout/vList5"/>
    <dgm:cxn modelId="{17755239-2CF8-43C0-AE21-F70B748B7773}" type="presParOf" srcId="{E21BF460-31FD-416E-B44D-869B26BCBA8D}" destId="{3D321190-DD9D-43B9-B3A2-05ED8BC1FB01}" srcOrd="0" destOrd="0" presId="urn:microsoft.com/office/officeart/2005/8/layout/vList5"/>
    <dgm:cxn modelId="{C7BD06D7-5867-4201-B5C6-35519EC4E0DF}" type="presParOf" srcId="{E21BF460-31FD-416E-B44D-869B26BCBA8D}" destId="{E18038DA-3C41-4906-BB7B-354990210FE8}" srcOrd="1" destOrd="0" presId="urn:microsoft.com/office/officeart/2005/8/layout/vList5"/>
    <dgm:cxn modelId="{D33F7EEB-6CD6-4B6F-B850-F5E5410CDB9B}" type="presParOf" srcId="{04F5E664-EFAA-4FF6-BA3F-0BE260AD6663}" destId="{577DD8C1-7061-4F25-8DD9-8EE0E39BCBE2}" srcOrd="1" destOrd="0" presId="urn:microsoft.com/office/officeart/2005/8/layout/vList5"/>
    <dgm:cxn modelId="{B3FECCE7-E549-445F-A25C-8A710CD5237E}" type="presParOf" srcId="{04F5E664-EFAA-4FF6-BA3F-0BE260AD6663}" destId="{FE16A21C-423B-41D4-8441-B8F9D89FCD5A}" srcOrd="2" destOrd="0" presId="urn:microsoft.com/office/officeart/2005/8/layout/vList5"/>
    <dgm:cxn modelId="{2F21B4DC-2B68-4208-B15F-A479449297EB}" type="presParOf" srcId="{FE16A21C-423B-41D4-8441-B8F9D89FCD5A}" destId="{AA6FF2BE-0BF7-4D04-A089-7915F080A285}" srcOrd="0" destOrd="0" presId="urn:microsoft.com/office/officeart/2005/8/layout/vList5"/>
    <dgm:cxn modelId="{C1BA5C96-574A-4716-B10D-2570782FCA8D}" type="presParOf" srcId="{FE16A21C-423B-41D4-8441-B8F9D89FCD5A}" destId="{9A84720C-FBB7-4045-AE09-4A6097998FAB}" srcOrd="1" destOrd="0" presId="urn:microsoft.com/office/officeart/2005/8/layout/vList5"/>
    <dgm:cxn modelId="{26A81731-1AB7-44B1-BD30-DD17940A4E34}" type="presParOf" srcId="{04F5E664-EFAA-4FF6-BA3F-0BE260AD6663}" destId="{5F82CE19-2406-45BC-A0F8-A8E8EFC0CED8}" srcOrd="3" destOrd="0" presId="urn:microsoft.com/office/officeart/2005/8/layout/vList5"/>
    <dgm:cxn modelId="{BA173D45-40A6-4A34-9E9C-751676EA5D0D}" type="presParOf" srcId="{04F5E664-EFAA-4FF6-BA3F-0BE260AD6663}" destId="{6666CC1A-89B0-4C10-94D7-0E09C525E7FE}" srcOrd="4" destOrd="0" presId="urn:microsoft.com/office/officeart/2005/8/layout/vList5"/>
    <dgm:cxn modelId="{15103B7A-BC07-4A05-BB64-C0AE5E53ABDF}" type="presParOf" srcId="{6666CC1A-89B0-4C10-94D7-0E09C525E7FE}" destId="{73BD59DD-A604-42E9-B54A-E23495F92D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11CB559F-BB79-414D-AF82-EFF562B64E0B}">
      <dgm:prSet/>
      <dgm:spPr/>
      <dgm:t>
        <a:bodyPr/>
        <a:lstStyle/>
        <a:p>
          <a:pPr algn="ctr"/>
          <a:r>
            <a:rPr lang="pl-PL" dirty="0" smtClean="0"/>
            <a:t>Autorskie narzędzie pozwalające tworzyć i dostosowywać formularze aplikacji w fazie wdrożenia systemu. </a:t>
          </a:r>
          <a:endParaRPr lang="pl-PL" dirty="0"/>
        </a:p>
      </dgm:t>
    </dgm:pt>
    <dgm:pt modelId="{A6CE0AE1-E422-4EDD-8BF4-C3D99607E866}" type="parTrans" cxnId="{D4E46C2E-7EA3-461B-8C11-FB1DFA546CEB}">
      <dgm:prSet/>
      <dgm:spPr/>
      <dgm:t>
        <a:bodyPr/>
        <a:lstStyle/>
        <a:p>
          <a:pPr algn="ctr"/>
          <a:endParaRPr lang="pl-PL"/>
        </a:p>
      </dgm:t>
    </dgm:pt>
    <dgm:pt modelId="{0974C455-FE8F-4C1E-B31E-56631B808516}" type="sibTrans" cxnId="{D4E46C2E-7EA3-461B-8C11-FB1DFA546CEB}">
      <dgm:prSet/>
      <dgm:spPr/>
      <dgm:t>
        <a:bodyPr/>
        <a:lstStyle/>
        <a:p>
          <a:pPr algn="ctr"/>
          <a:endParaRPr lang="pl-PL"/>
        </a:p>
      </dgm:t>
    </dgm:pt>
    <dgm:pt modelId="{36359C61-6CDA-408A-8298-48C3865A6242}">
      <dgm:prSet/>
      <dgm:spPr/>
      <dgm:t>
        <a:bodyPr/>
        <a:lstStyle/>
        <a:p>
          <a:pPr algn="ctr"/>
          <a:r>
            <a:rPr lang="pl-PL" dirty="0" smtClean="0"/>
            <a:t>Cała definicja formularzy przechowywana jest w bazie danych dzięki czemu łatwo zarządzać zmianami</a:t>
          </a:r>
          <a:endParaRPr lang="pl-PL" dirty="0"/>
        </a:p>
      </dgm:t>
    </dgm:pt>
    <dgm:pt modelId="{8BBD1F99-031E-4267-9EDD-DB569CB92E58}" type="parTrans" cxnId="{6B4739C2-3A73-4AD7-8F27-6D4057E5E360}">
      <dgm:prSet/>
      <dgm:spPr/>
      <dgm:t>
        <a:bodyPr/>
        <a:lstStyle/>
        <a:p>
          <a:pPr algn="ctr"/>
          <a:endParaRPr lang="pl-PL"/>
        </a:p>
      </dgm:t>
    </dgm:pt>
    <dgm:pt modelId="{CDB216A4-AA7A-4100-B52B-28C5CBD75138}" type="sibTrans" cxnId="{6B4739C2-3A73-4AD7-8F27-6D4057E5E360}">
      <dgm:prSet/>
      <dgm:spPr/>
      <dgm:t>
        <a:bodyPr/>
        <a:lstStyle/>
        <a:p>
          <a:pPr algn="ctr"/>
          <a:endParaRPr lang="pl-PL"/>
        </a:p>
      </dgm:t>
    </dgm:pt>
    <dgm:pt modelId="{1B033DA1-80D2-4A30-BC95-9B5CA3E45B8C}">
      <dgm:prSet/>
      <dgm:spPr/>
      <dgm:t>
        <a:bodyPr/>
        <a:lstStyle/>
        <a:p>
          <a:pPr algn="ctr"/>
          <a:r>
            <a:rPr lang="pl-PL" dirty="0" smtClean="0"/>
            <a:t>Modyfikacja jednego formularza nie wymaga zmiany wersji aplikacji. Co jest konieczne w przydatku klasycznych rozwiązań</a:t>
          </a:r>
          <a:endParaRPr lang="pl-PL" dirty="0"/>
        </a:p>
      </dgm:t>
    </dgm:pt>
    <dgm:pt modelId="{B90183E0-4FFD-42BC-942A-01CDDE51C6E6}" type="parTrans" cxnId="{2A6E5ED1-7F13-47BB-B15E-B82B141D1162}">
      <dgm:prSet/>
      <dgm:spPr/>
      <dgm:t>
        <a:bodyPr/>
        <a:lstStyle/>
        <a:p>
          <a:pPr algn="ctr"/>
          <a:endParaRPr lang="pl-PL"/>
        </a:p>
      </dgm:t>
    </dgm:pt>
    <dgm:pt modelId="{61241FA4-E608-4E68-BE78-C1534E25413E}" type="sibTrans" cxnId="{2A6E5ED1-7F13-47BB-B15E-B82B141D1162}">
      <dgm:prSet/>
      <dgm:spPr/>
      <dgm:t>
        <a:bodyPr/>
        <a:lstStyle/>
        <a:p>
          <a:pPr algn="ctr"/>
          <a:endParaRPr lang="pl-PL"/>
        </a:p>
      </dgm:t>
    </dgm:pt>
    <dgm:pt modelId="{FF68D0A2-E3BB-4FFC-850B-553FD1E0F54F}">
      <dgm:prSet/>
      <dgm:spPr/>
      <dgm:t>
        <a:bodyPr/>
        <a:lstStyle/>
        <a:p>
          <a:pPr algn="ctr"/>
          <a:r>
            <a:rPr lang="pl-PL" dirty="0" smtClean="0"/>
            <a:t>Narzędzie umożliwia dodawanie skryptów w języku Visual Basic rozszerzających działanie formularzy</a:t>
          </a:r>
          <a:endParaRPr lang="pl-PL" dirty="0"/>
        </a:p>
      </dgm:t>
    </dgm:pt>
    <dgm:pt modelId="{D1934791-8BD4-4B96-890B-7329036FC67E}" type="parTrans" cxnId="{EEBE8BC2-1F3B-4F0B-ADAA-6D6B02A96826}">
      <dgm:prSet/>
      <dgm:spPr/>
      <dgm:t>
        <a:bodyPr/>
        <a:lstStyle/>
        <a:p>
          <a:pPr algn="ctr"/>
          <a:endParaRPr lang="pl-PL"/>
        </a:p>
      </dgm:t>
    </dgm:pt>
    <dgm:pt modelId="{F13A66AD-A48E-45ED-AFD0-2597C3B4A5A4}" type="sibTrans" cxnId="{EEBE8BC2-1F3B-4F0B-ADAA-6D6B02A96826}">
      <dgm:prSet/>
      <dgm:spPr/>
      <dgm:t>
        <a:bodyPr/>
        <a:lstStyle/>
        <a:p>
          <a:pPr algn="ctr"/>
          <a:endParaRPr lang="pl-PL"/>
        </a:p>
      </dgm:t>
    </dgm:pt>
    <dgm:pt modelId="{A8E5C94E-3968-4738-BD23-8026F874B73D}" type="pres">
      <dgm:prSet presAssocID="{7FFEA562-76EE-42A6-99CE-91CEE621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D8BD4E-B373-483D-BA35-8A3744ED261A}" type="pres">
      <dgm:prSet presAssocID="{11CB559F-BB79-414D-AF82-EFF562B64E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9C9FF3-2ED6-440D-87FE-A6EA946D01AB}" type="pres">
      <dgm:prSet presAssocID="{0974C455-FE8F-4C1E-B31E-56631B808516}" presName="spacer" presStyleCnt="0"/>
      <dgm:spPr/>
    </dgm:pt>
    <dgm:pt modelId="{6063FFEC-246D-4657-9240-AF33B2697A34}" type="pres">
      <dgm:prSet presAssocID="{FF68D0A2-E3BB-4FFC-850B-553FD1E0F54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457DA5-9718-41B5-B8FC-E05E93AD14C0}" type="pres">
      <dgm:prSet presAssocID="{F13A66AD-A48E-45ED-AFD0-2597C3B4A5A4}" presName="spacer" presStyleCnt="0"/>
      <dgm:spPr/>
    </dgm:pt>
    <dgm:pt modelId="{DDF5FB39-74FC-4DFC-8772-1205F2DE5F51}" type="pres">
      <dgm:prSet presAssocID="{36359C61-6CDA-408A-8298-48C3865A62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0BE530-FC44-408C-A0DA-AE8E2D995133}" type="pres">
      <dgm:prSet presAssocID="{CDB216A4-AA7A-4100-B52B-28C5CBD75138}" presName="spacer" presStyleCnt="0"/>
      <dgm:spPr/>
    </dgm:pt>
    <dgm:pt modelId="{5AD253E4-5726-41A2-9F16-3CB33D1D3946}" type="pres">
      <dgm:prSet presAssocID="{1B033DA1-80D2-4A30-BC95-9B5CA3E45B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9B13338-F573-46F3-BA45-C90D6B4644D3}" type="presOf" srcId="{11CB559F-BB79-414D-AF82-EFF562B64E0B}" destId="{56D8BD4E-B373-483D-BA35-8A3744ED261A}" srcOrd="0" destOrd="0" presId="urn:microsoft.com/office/officeart/2005/8/layout/vList2"/>
    <dgm:cxn modelId="{FC7B2DB6-4616-47E5-9302-65C40BF1E3E2}" type="presOf" srcId="{36359C61-6CDA-408A-8298-48C3865A6242}" destId="{DDF5FB39-74FC-4DFC-8772-1205F2DE5F51}" srcOrd="0" destOrd="0" presId="urn:microsoft.com/office/officeart/2005/8/layout/vList2"/>
    <dgm:cxn modelId="{CFCBA3E4-3916-4A79-A443-9650F925067A}" type="presOf" srcId="{1B033DA1-80D2-4A30-BC95-9B5CA3E45B8C}" destId="{5AD253E4-5726-41A2-9F16-3CB33D1D3946}" srcOrd="0" destOrd="0" presId="urn:microsoft.com/office/officeart/2005/8/layout/vList2"/>
    <dgm:cxn modelId="{B6C7E8BE-F034-4F1E-8D16-EFC4A2118187}" type="presOf" srcId="{FF68D0A2-E3BB-4FFC-850B-553FD1E0F54F}" destId="{6063FFEC-246D-4657-9240-AF33B2697A34}" srcOrd="0" destOrd="0" presId="urn:microsoft.com/office/officeart/2005/8/layout/vList2"/>
    <dgm:cxn modelId="{EEBE8BC2-1F3B-4F0B-ADAA-6D6B02A96826}" srcId="{7FFEA562-76EE-42A6-99CE-91CEE6211C9A}" destId="{FF68D0A2-E3BB-4FFC-850B-553FD1E0F54F}" srcOrd="1" destOrd="0" parTransId="{D1934791-8BD4-4B96-890B-7329036FC67E}" sibTransId="{F13A66AD-A48E-45ED-AFD0-2597C3B4A5A4}"/>
    <dgm:cxn modelId="{D4E46C2E-7EA3-461B-8C11-FB1DFA546CEB}" srcId="{7FFEA562-76EE-42A6-99CE-91CEE6211C9A}" destId="{11CB559F-BB79-414D-AF82-EFF562B64E0B}" srcOrd="0" destOrd="0" parTransId="{A6CE0AE1-E422-4EDD-8BF4-C3D99607E866}" sibTransId="{0974C455-FE8F-4C1E-B31E-56631B808516}"/>
    <dgm:cxn modelId="{2A6E5ED1-7F13-47BB-B15E-B82B141D1162}" srcId="{7FFEA562-76EE-42A6-99CE-91CEE6211C9A}" destId="{1B033DA1-80D2-4A30-BC95-9B5CA3E45B8C}" srcOrd="3" destOrd="0" parTransId="{B90183E0-4FFD-42BC-942A-01CDDE51C6E6}" sibTransId="{61241FA4-E608-4E68-BE78-C1534E25413E}"/>
    <dgm:cxn modelId="{33164EEC-9632-4677-959F-36E740AB9C0F}" type="presOf" srcId="{7FFEA562-76EE-42A6-99CE-91CEE6211C9A}" destId="{A8E5C94E-3968-4738-BD23-8026F874B73D}" srcOrd="0" destOrd="0" presId="urn:microsoft.com/office/officeart/2005/8/layout/vList2"/>
    <dgm:cxn modelId="{6B4739C2-3A73-4AD7-8F27-6D4057E5E360}" srcId="{7FFEA562-76EE-42A6-99CE-91CEE6211C9A}" destId="{36359C61-6CDA-408A-8298-48C3865A6242}" srcOrd="2" destOrd="0" parTransId="{8BBD1F99-031E-4267-9EDD-DB569CB92E58}" sibTransId="{CDB216A4-AA7A-4100-B52B-28C5CBD75138}"/>
    <dgm:cxn modelId="{8F83DE63-145C-4D91-8BF0-2B54490ADC09}" type="presParOf" srcId="{A8E5C94E-3968-4738-BD23-8026F874B73D}" destId="{56D8BD4E-B373-483D-BA35-8A3744ED261A}" srcOrd="0" destOrd="0" presId="urn:microsoft.com/office/officeart/2005/8/layout/vList2"/>
    <dgm:cxn modelId="{2D257AB0-D740-437F-A8DA-09CC1D19008A}" type="presParOf" srcId="{A8E5C94E-3968-4738-BD23-8026F874B73D}" destId="{AF9C9FF3-2ED6-440D-87FE-A6EA946D01AB}" srcOrd="1" destOrd="0" presId="urn:microsoft.com/office/officeart/2005/8/layout/vList2"/>
    <dgm:cxn modelId="{B6E124A7-A57E-416E-B715-6E1EDC66D3CE}" type="presParOf" srcId="{A8E5C94E-3968-4738-BD23-8026F874B73D}" destId="{6063FFEC-246D-4657-9240-AF33B2697A34}" srcOrd="2" destOrd="0" presId="urn:microsoft.com/office/officeart/2005/8/layout/vList2"/>
    <dgm:cxn modelId="{8F00BB3C-682B-4C64-A149-DB3E47830E9C}" type="presParOf" srcId="{A8E5C94E-3968-4738-BD23-8026F874B73D}" destId="{5C457DA5-9718-41B5-B8FC-E05E93AD14C0}" srcOrd="3" destOrd="0" presId="urn:microsoft.com/office/officeart/2005/8/layout/vList2"/>
    <dgm:cxn modelId="{DC3F329D-C6C4-4310-A98B-AABA1FC9155E}" type="presParOf" srcId="{A8E5C94E-3968-4738-BD23-8026F874B73D}" destId="{DDF5FB39-74FC-4DFC-8772-1205F2DE5F51}" srcOrd="4" destOrd="0" presId="urn:microsoft.com/office/officeart/2005/8/layout/vList2"/>
    <dgm:cxn modelId="{500BBB4C-5433-46A6-AFDF-2DF637AF9207}" type="presParOf" srcId="{A8E5C94E-3968-4738-BD23-8026F874B73D}" destId="{C00BE530-FC44-408C-A0DA-AE8E2D995133}" srcOrd="5" destOrd="0" presId="urn:microsoft.com/office/officeart/2005/8/layout/vList2"/>
    <dgm:cxn modelId="{74EDF218-919A-4D88-949B-2BA0FC854E83}" type="presParOf" srcId="{A8E5C94E-3968-4738-BD23-8026F874B73D}" destId="{5AD253E4-5726-41A2-9F16-3CB33D1D39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11CB559F-BB79-414D-AF82-EFF562B64E0B}">
      <dgm:prSet/>
      <dgm:spPr/>
      <dgm:t>
        <a:bodyPr/>
        <a:lstStyle/>
        <a:p>
          <a:pPr algn="ctr"/>
          <a:r>
            <a:rPr lang="pl-PL" dirty="0" smtClean="0"/>
            <a:t>Projektant terminali jest autorskim narzędziem pozwalającymi krok po kroku definiować poszczególne etapy procesów magazynowych realizowanych na terminalach radiowych</a:t>
          </a:r>
          <a:endParaRPr lang="pl-PL" dirty="0"/>
        </a:p>
      </dgm:t>
    </dgm:pt>
    <dgm:pt modelId="{0974C455-FE8F-4C1E-B31E-56631B808516}" type="sibTrans" cxnId="{D4E46C2E-7EA3-461B-8C11-FB1DFA546CEB}">
      <dgm:prSet/>
      <dgm:spPr/>
      <dgm:t>
        <a:bodyPr/>
        <a:lstStyle/>
        <a:p>
          <a:endParaRPr lang="pl-PL"/>
        </a:p>
      </dgm:t>
    </dgm:pt>
    <dgm:pt modelId="{A6CE0AE1-E422-4EDD-8BF4-C3D99607E866}" type="parTrans" cxnId="{D4E46C2E-7EA3-461B-8C11-FB1DFA546CEB}">
      <dgm:prSet/>
      <dgm:spPr/>
      <dgm:t>
        <a:bodyPr/>
        <a:lstStyle/>
        <a:p>
          <a:endParaRPr lang="pl-PL"/>
        </a:p>
      </dgm:t>
    </dgm:pt>
    <dgm:pt modelId="{FAD9A71E-5BC3-4F75-9262-62AD6B09AEB4}">
      <dgm:prSet/>
      <dgm:spPr/>
      <dgm:t>
        <a:bodyPr/>
        <a:lstStyle/>
        <a:p>
          <a:pPr algn="ctr"/>
          <a:r>
            <a:rPr lang="pl-PL" dirty="0" smtClean="0"/>
            <a:t>Zmodyfikowane procesy dostępne są na terminalach w natychmiast, bez konieczności </a:t>
          </a:r>
          <a:r>
            <a:rPr lang="pl-PL" dirty="0" err="1" smtClean="0"/>
            <a:t>reinstalacji</a:t>
          </a:r>
          <a:r>
            <a:rPr lang="pl-PL" dirty="0" smtClean="0"/>
            <a:t> oprogramowania na każdym urządzeniu mobilnym</a:t>
          </a:r>
          <a:endParaRPr lang="pl-PL" dirty="0"/>
        </a:p>
      </dgm:t>
    </dgm:pt>
    <dgm:pt modelId="{E8C8945A-8F09-4F11-A01A-A51898FF0038}" type="parTrans" cxnId="{75B73777-5F66-44ED-90F2-D1C2D0F12408}">
      <dgm:prSet/>
      <dgm:spPr/>
      <dgm:t>
        <a:bodyPr/>
        <a:lstStyle/>
        <a:p>
          <a:endParaRPr lang="pl-PL"/>
        </a:p>
      </dgm:t>
    </dgm:pt>
    <dgm:pt modelId="{C5C9FBF1-E3FF-495E-BB0A-A6985D2EFC99}" type="sibTrans" cxnId="{75B73777-5F66-44ED-90F2-D1C2D0F12408}">
      <dgm:prSet/>
      <dgm:spPr/>
      <dgm:t>
        <a:bodyPr/>
        <a:lstStyle/>
        <a:p>
          <a:endParaRPr lang="pl-PL"/>
        </a:p>
      </dgm:t>
    </dgm:pt>
    <dgm:pt modelId="{F4CD466B-864A-485B-A622-DCC10F726729}">
      <dgm:prSet/>
      <dgm:spPr/>
      <dgm:t>
        <a:bodyPr/>
        <a:lstStyle/>
        <a:p>
          <a:pPr algn="ctr"/>
          <a:r>
            <a:rPr lang="pl-PL" dirty="0" smtClean="0"/>
            <a:t>Rozwiązanie pozwala modyfikacje procesów pracownikom działu IT klienta znającym język SQL</a:t>
          </a:r>
          <a:endParaRPr lang="pl-PL" dirty="0"/>
        </a:p>
      </dgm:t>
    </dgm:pt>
    <dgm:pt modelId="{C43E5E02-2C2C-4640-B8B7-20F714B3DF16}" type="parTrans" cxnId="{7B2321DF-0C8B-4793-A000-6971E6C6C38D}">
      <dgm:prSet/>
      <dgm:spPr/>
      <dgm:t>
        <a:bodyPr/>
        <a:lstStyle/>
        <a:p>
          <a:endParaRPr lang="pl-PL"/>
        </a:p>
      </dgm:t>
    </dgm:pt>
    <dgm:pt modelId="{C1633BC8-AA57-4C25-8320-66AA83A967AD}" type="sibTrans" cxnId="{7B2321DF-0C8B-4793-A000-6971E6C6C38D}">
      <dgm:prSet/>
      <dgm:spPr/>
      <dgm:t>
        <a:bodyPr/>
        <a:lstStyle/>
        <a:p>
          <a:endParaRPr lang="pl-PL"/>
        </a:p>
      </dgm:t>
    </dgm:pt>
    <dgm:pt modelId="{A8E5C94E-3968-4738-BD23-8026F874B73D}" type="pres">
      <dgm:prSet presAssocID="{7FFEA562-76EE-42A6-99CE-91CEE621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D8BD4E-B373-483D-BA35-8A3744ED261A}" type="pres">
      <dgm:prSet presAssocID="{11CB559F-BB79-414D-AF82-EFF562B64E0B}" presName="parentText" presStyleLbl="node1" presStyleIdx="0" presStyleCnt="3" custLinFactNeighborX="-2381" custLinFactNeighborY="-74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9C9FF3-2ED6-440D-87FE-A6EA946D01AB}" type="pres">
      <dgm:prSet presAssocID="{0974C455-FE8F-4C1E-B31E-56631B808516}" presName="spacer" presStyleCnt="0"/>
      <dgm:spPr/>
    </dgm:pt>
    <dgm:pt modelId="{376619F1-5B24-49EF-9C24-3F5A45D78B9F}" type="pres">
      <dgm:prSet presAssocID="{FAD9A71E-5BC3-4F75-9262-62AD6B09AEB4}" presName="parentText" presStyleLbl="node1" presStyleIdx="1" presStyleCnt="3" custLinFactNeighborX="47" custLinFactNeighborY="-4029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A7219E-4520-4DDD-82A2-03E0764BBD5A}" type="pres">
      <dgm:prSet presAssocID="{C5C9FBF1-E3FF-495E-BB0A-A6985D2EFC99}" presName="spacer" presStyleCnt="0"/>
      <dgm:spPr/>
    </dgm:pt>
    <dgm:pt modelId="{09702278-0200-4F3D-BAE2-049F3A877D16}" type="pres">
      <dgm:prSet presAssocID="{F4CD466B-864A-485B-A622-DCC10F726729}" presName="parentText" presStyleLbl="node1" presStyleIdx="2" presStyleCnt="3" custLinFactNeighborX="-2500" custLinFactNeighborY="-1981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B63BB0-21E2-412B-9FB5-771CA7E877DD}" type="presOf" srcId="{7FFEA562-76EE-42A6-99CE-91CEE6211C9A}" destId="{A8E5C94E-3968-4738-BD23-8026F874B73D}" srcOrd="0" destOrd="0" presId="urn:microsoft.com/office/officeart/2005/8/layout/vList2"/>
    <dgm:cxn modelId="{7B2321DF-0C8B-4793-A000-6971E6C6C38D}" srcId="{7FFEA562-76EE-42A6-99CE-91CEE6211C9A}" destId="{F4CD466B-864A-485B-A622-DCC10F726729}" srcOrd="2" destOrd="0" parTransId="{C43E5E02-2C2C-4640-B8B7-20F714B3DF16}" sibTransId="{C1633BC8-AA57-4C25-8320-66AA83A967AD}"/>
    <dgm:cxn modelId="{75B73777-5F66-44ED-90F2-D1C2D0F12408}" srcId="{7FFEA562-76EE-42A6-99CE-91CEE6211C9A}" destId="{FAD9A71E-5BC3-4F75-9262-62AD6B09AEB4}" srcOrd="1" destOrd="0" parTransId="{E8C8945A-8F09-4F11-A01A-A51898FF0038}" sibTransId="{C5C9FBF1-E3FF-495E-BB0A-A6985D2EFC99}"/>
    <dgm:cxn modelId="{2F5286EB-5426-4EA8-A934-8253D71B7F96}" type="presOf" srcId="{FAD9A71E-5BC3-4F75-9262-62AD6B09AEB4}" destId="{376619F1-5B24-49EF-9C24-3F5A45D78B9F}" srcOrd="0" destOrd="0" presId="urn:microsoft.com/office/officeart/2005/8/layout/vList2"/>
    <dgm:cxn modelId="{D4E46C2E-7EA3-461B-8C11-FB1DFA546CEB}" srcId="{7FFEA562-76EE-42A6-99CE-91CEE6211C9A}" destId="{11CB559F-BB79-414D-AF82-EFF562B64E0B}" srcOrd="0" destOrd="0" parTransId="{A6CE0AE1-E422-4EDD-8BF4-C3D99607E866}" sibTransId="{0974C455-FE8F-4C1E-B31E-56631B808516}"/>
    <dgm:cxn modelId="{4F6976F1-2B01-4001-ADD3-A6DB7D748E9D}" type="presOf" srcId="{11CB559F-BB79-414D-AF82-EFF562B64E0B}" destId="{56D8BD4E-B373-483D-BA35-8A3744ED261A}" srcOrd="0" destOrd="0" presId="urn:microsoft.com/office/officeart/2005/8/layout/vList2"/>
    <dgm:cxn modelId="{93F00DAC-003A-4443-9114-3874747D8B2A}" type="presOf" srcId="{F4CD466B-864A-485B-A622-DCC10F726729}" destId="{09702278-0200-4F3D-BAE2-049F3A877D16}" srcOrd="0" destOrd="0" presId="urn:microsoft.com/office/officeart/2005/8/layout/vList2"/>
    <dgm:cxn modelId="{0871D494-E1E0-4A03-96D5-DFEA4FFDBCED}" type="presParOf" srcId="{A8E5C94E-3968-4738-BD23-8026F874B73D}" destId="{56D8BD4E-B373-483D-BA35-8A3744ED261A}" srcOrd="0" destOrd="0" presId="urn:microsoft.com/office/officeart/2005/8/layout/vList2"/>
    <dgm:cxn modelId="{075D29AD-5FF0-400E-A586-7710BDCD2963}" type="presParOf" srcId="{A8E5C94E-3968-4738-BD23-8026F874B73D}" destId="{AF9C9FF3-2ED6-440D-87FE-A6EA946D01AB}" srcOrd="1" destOrd="0" presId="urn:microsoft.com/office/officeart/2005/8/layout/vList2"/>
    <dgm:cxn modelId="{6BF90835-B2E5-4644-BE88-D247E176C3DC}" type="presParOf" srcId="{A8E5C94E-3968-4738-BD23-8026F874B73D}" destId="{376619F1-5B24-49EF-9C24-3F5A45D78B9F}" srcOrd="2" destOrd="0" presId="urn:microsoft.com/office/officeart/2005/8/layout/vList2"/>
    <dgm:cxn modelId="{279ACE53-8B69-40E6-A879-9898F471DF3B}" type="presParOf" srcId="{A8E5C94E-3968-4738-BD23-8026F874B73D}" destId="{36A7219E-4520-4DDD-82A2-03E0764BBD5A}" srcOrd="3" destOrd="0" presId="urn:microsoft.com/office/officeart/2005/8/layout/vList2"/>
    <dgm:cxn modelId="{271DE10E-2E29-4FD1-8FDE-C39547B9B399}" type="presParOf" srcId="{A8E5C94E-3968-4738-BD23-8026F874B73D}" destId="{09702278-0200-4F3D-BAE2-049F3A877D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FFEA562-76EE-42A6-99CE-91CEE6211C9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FF68D0A2-E3BB-4FFC-850B-553FD1E0F54F}">
      <dgm:prSet custT="1"/>
      <dgm:spPr/>
      <dgm:t>
        <a:bodyPr/>
        <a:lstStyle/>
        <a:p>
          <a:pPr algn="ctr"/>
          <a:r>
            <a:rPr lang="pl-PL" sz="1600" dirty="0" smtClean="0"/>
            <a:t>Narzędzie pozwala na modyfikowanie wyglądu istniejących raportów nawet bez znajomości programowania</a:t>
          </a:r>
          <a:endParaRPr lang="pl-PL" sz="1600" dirty="0"/>
        </a:p>
      </dgm:t>
    </dgm:pt>
    <dgm:pt modelId="{D1934791-8BD4-4B96-890B-7329036FC67E}" type="parTrans" cxnId="{EEBE8BC2-1F3B-4F0B-ADAA-6D6B02A96826}">
      <dgm:prSet/>
      <dgm:spPr/>
      <dgm:t>
        <a:bodyPr/>
        <a:lstStyle/>
        <a:p>
          <a:endParaRPr lang="pl-PL"/>
        </a:p>
      </dgm:t>
    </dgm:pt>
    <dgm:pt modelId="{F13A66AD-A48E-45ED-AFD0-2597C3B4A5A4}" type="sibTrans" cxnId="{EEBE8BC2-1F3B-4F0B-ADAA-6D6B02A96826}">
      <dgm:prSet/>
      <dgm:spPr/>
      <dgm:t>
        <a:bodyPr/>
        <a:lstStyle/>
        <a:p>
          <a:endParaRPr lang="pl-PL"/>
        </a:p>
      </dgm:t>
    </dgm:pt>
    <dgm:pt modelId="{11CB559F-BB79-414D-AF82-EFF562B64E0B}">
      <dgm:prSet custT="1"/>
      <dgm:spPr/>
      <dgm:t>
        <a:bodyPr/>
        <a:lstStyle/>
        <a:p>
          <a:pPr algn="ctr"/>
          <a:r>
            <a:rPr lang="pl-PL" sz="1600" dirty="0" smtClean="0"/>
            <a:t>Projektant raportów jest narzędziem opartym o rozwiązanie FastReport.NET firmy Fast </a:t>
          </a:r>
          <a:r>
            <a:rPr lang="pl-PL" sz="1600" dirty="0" err="1" smtClean="0"/>
            <a:t>Reports</a:t>
          </a:r>
          <a:r>
            <a:rPr lang="pl-PL" sz="1600" dirty="0" smtClean="0"/>
            <a:t> Inc. </a:t>
          </a:r>
          <a:endParaRPr lang="pl-PL" sz="1600" dirty="0"/>
        </a:p>
      </dgm:t>
    </dgm:pt>
    <dgm:pt modelId="{0974C455-FE8F-4C1E-B31E-56631B808516}" type="sibTrans" cxnId="{D4E46C2E-7EA3-461B-8C11-FB1DFA546CEB}">
      <dgm:prSet/>
      <dgm:spPr/>
      <dgm:t>
        <a:bodyPr/>
        <a:lstStyle/>
        <a:p>
          <a:endParaRPr lang="pl-PL"/>
        </a:p>
      </dgm:t>
    </dgm:pt>
    <dgm:pt modelId="{A6CE0AE1-E422-4EDD-8BF4-C3D99607E866}" type="parTrans" cxnId="{D4E46C2E-7EA3-461B-8C11-FB1DFA546CEB}">
      <dgm:prSet/>
      <dgm:spPr/>
      <dgm:t>
        <a:bodyPr/>
        <a:lstStyle/>
        <a:p>
          <a:endParaRPr lang="pl-PL"/>
        </a:p>
      </dgm:t>
    </dgm:pt>
    <dgm:pt modelId="{A8E5C94E-3968-4738-BD23-8026F874B73D}" type="pres">
      <dgm:prSet presAssocID="{7FFEA562-76EE-42A6-99CE-91CEE621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D8BD4E-B373-483D-BA35-8A3744ED261A}" type="pres">
      <dgm:prSet presAssocID="{11CB559F-BB79-414D-AF82-EFF562B64E0B}" presName="parentText" presStyleLbl="node1" presStyleIdx="0" presStyleCnt="2" custScaleY="1178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9C9FF3-2ED6-440D-87FE-A6EA946D01AB}" type="pres">
      <dgm:prSet presAssocID="{0974C455-FE8F-4C1E-B31E-56631B808516}" presName="spacer" presStyleCnt="0"/>
      <dgm:spPr/>
    </dgm:pt>
    <dgm:pt modelId="{6063FFEC-246D-4657-9240-AF33B2697A34}" type="pres">
      <dgm:prSet presAssocID="{FF68D0A2-E3BB-4FFC-850B-553FD1E0F54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2258537-795A-4156-A028-C0743696FDA7}" type="presOf" srcId="{7FFEA562-76EE-42A6-99CE-91CEE6211C9A}" destId="{A8E5C94E-3968-4738-BD23-8026F874B73D}" srcOrd="0" destOrd="0" presId="urn:microsoft.com/office/officeart/2005/8/layout/vList2"/>
    <dgm:cxn modelId="{B3E4C1FE-9D0E-475B-BC9B-AB64F2CD1E34}" type="presOf" srcId="{FF68D0A2-E3BB-4FFC-850B-553FD1E0F54F}" destId="{6063FFEC-246D-4657-9240-AF33B2697A34}" srcOrd="0" destOrd="0" presId="urn:microsoft.com/office/officeart/2005/8/layout/vList2"/>
    <dgm:cxn modelId="{48B2BE36-FB7E-4FA2-8692-2FAFCBE38392}" type="presOf" srcId="{11CB559F-BB79-414D-AF82-EFF562B64E0B}" destId="{56D8BD4E-B373-483D-BA35-8A3744ED261A}" srcOrd="0" destOrd="0" presId="urn:microsoft.com/office/officeart/2005/8/layout/vList2"/>
    <dgm:cxn modelId="{EEBE8BC2-1F3B-4F0B-ADAA-6D6B02A96826}" srcId="{7FFEA562-76EE-42A6-99CE-91CEE6211C9A}" destId="{FF68D0A2-E3BB-4FFC-850B-553FD1E0F54F}" srcOrd="1" destOrd="0" parTransId="{D1934791-8BD4-4B96-890B-7329036FC67E}" sibTransId="{F13A66AD-A48E-45ED-AFD0-2597C3B4A5A4}"/>
    <dgm:cxn modelId="{D4E46C2E-7EA3-461B-8C11-FB1DFA546CEB}" srcId="{7FFEA562-76EE-42A6-99CE-91CEE6211C9A}" destId="{11CB559F-BB79-414D-AF82-EFF562B64E0B}" srcOrd="0" destOrd="0" parTransId="{A6CE0AE1-E422-4EDD-8BF4-C3D99607E866}" sibTransId="{0974C455-FE8F-4C1E-B31E-56631B808516}"/>
    <dgm:cxn modelId="{72505036-7C57-4234-B50E-AB909A1260B1}" type="presParOf" srcId="{A8E5C94E-3968-4738-BD23-8026F874B73D}" destId="{56D8BD4E-B373-483D-BA35-8A3744ED261A}" srcOrd="0" destOrd="0" presId="urn:microsoft.com/office/officeart/2005/8/layout/vList2"/>
    <dgm:cxn modelId="{95E63A2F-F6CE-4878-8D88-FDBB1E33DE02}" type="presParOf" srcId="{A8E5C94E-3968-4738-BD23-8026F874B73D}" destId="{AF9C9FF3-2ED6-440D-87FE-A6EA946D01AB}" srcOrd="1" destOrd="0" presId="urn:microsoft.com/office/officeart/2005/8/layout/vList2"/>
    <dgm:cxn modelId="{B5CF2844-FE1C-4BD0-B521-44FB80A4D8D9}" type="presParOf" srcId="{A8E5C94E-3968-4738-BD23-8026F874B73D}" destId="{6063FFEC-246D-4657-9240-AF33B2697A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FE882-BA81-4064-9FCB-4E76699B92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15BE1D50-B56A-40E5-B4C0-9BB9B3A61777}">
      <dgm:prSet custT="1"/>
      <dgm:spPr/>
      <dgm:t>
        <a:bodyPr/>
        <a:lstStyle/>
        <a:p>
          <a:pPr algn="ctr" rtl="0"/>
          <a:r>
            <a:rPr lang="pl-PL" sz="2000" dirty="0" smtClean="0"/>
            <a:t>Klasyczne filtry do wyszukiwania danych</a:t>
          </a:r>
          <a:endParaRPr lang="pl-PL" sz="2000" dirty="0"/>
        </a:p>
      </dgm:t>
    </dgm:pt>
    <dgm:pt modelId="{30DBFE11-77B2-4675-AF19-18E18FF9D3E0}" type="parTrans" cxnId="{AE172BFF-F058-4CC9-B4A2-8A9C51E42D6E}">
      <dgm:prSet/>
      <dgm:spPr/>
      <dgm:t>
        <a:bodyPr/>
        <a:lstStyle/>
        <a:p>
          <a:endParaRPr lang="pl-PL"/>
        </a:p>
      </dgm:t>
    </dgm:pt>
    <dgm:pt modelId="{CC9D5E43-BEF9-4904-AA5C-8BCF331B0826}" type="sibTrans" cxnId="{AE172BFF-F058-4CC9-B4A2-8A9C51E42D6E}">
      <dgm:prSet/>
      <dgm:spPr/>
      <dgm:t>
        <a:bodyPr/>
        <a:lstStyle/>
        <a:p>
          <a:endParaRPr lang="pl-PL"/>
        </a:p>
      </dgm:t>
    </dgm:pt>
    <dgm:pt modelId="{7AE4988B-1062-4719-9880-E09A2744B05C}" type="pres">
      <dgm:prSet presAssocID="{131FE882-BA81-4064-9FCB-4E76699B92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4CFB4D3-B985-4805-AC1A-7C5D128E872A}" type="pres">
      <dgm:prSet presAssocID="{15BE1D50-B56A-40E5-B4C0-9BB9B3A617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1A1AB6F-35CE-49A6-B3FB-17D25D5450B7}" type="presOf" srcId="{15BE1D50-B56A-40E5-B4C0-9BB9B3A61777}" destId="{04CFB4D3-B985-4805-AC1A-7C5D128E872A}" srcOrd="0" destOrd="0" presId="urn:microsoft.com/office/officeart/2005/8/layout/vList2"/>
    <dgm:cxn modelId="{A0F6A919-DB63-4D24-94D6-404A8105E961}" type="presOf" srcId="{131FE882-BA81-4064-9FCB-4E76699B921B}" destId="{7AE4988B-1062-4719-9880-E09A2744B05C}" srcOrd="0" destOrd="0" presId="urn:microsoft.com/office/officeart/2005/8/layout/vList2"/>
    <dgm:cxn modelId="{AE172BFF-F058-4CC9-B4A2-8A9C51E42D6E}" srcId="{131FE882-BA81-4064-9FCB-4E76699B921B}" destId="{15BE1D50-B56A-40E5-B4C0-9BB9B3A61777}" srcOrd="0" destOrd="0" parTransId="{30DBFE11-77B2-4675-AF19-18E18FF9D3E0}" sibTransId="{CC9D5E43-BEF9-4904-AA5C-8BCF331B0826}"/>
    <dgm:cxn modelId="{D102A72B-3951-4520-AA04-058F1D060E34}" type="presParOf" srcId="{7AE4988B-1062-4719-9880-E09A2744B05C}" destId="{04CFB4D3-B985-4805-AC1A-7C5D128E87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4C7D0-DB77-4A4B-9129-2F7E9B7365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7DE7FF3-2144-4495-827E-68B1C1530B06}">
      <dgm:prSet custT="1"/>
      <dgm:spPr/>
      <dgm:t>
        <a:bodyPr/>
        <a:lstStyle/>
        <a:p>
          <a:pPr rtl="0"/>
          <a:r>
            <a:rPr lang="pl-PL" sz="2000" dirty="0" smtClean="0"/>
            <a:t>Dynamiczne listy dostosowane do potrzeb użytkownika poprzez:</a:t>
          </a:r>
          <a:endParaRPr lang="pl-PL" sz="2000" dirty="0"/>
        </a:p>
      </dgm:t>
    </dgm:pt>
    <dgm:pt modelId="{FE4D9FEE-117A-418B-864E-697FD35471FA}" type="parTrans" cxnId="{8ADBFA96-FF1F-477E-B7D8-26F1AA105B5E}">
      <dgm:prSet/>
      <dgm:spPr/>
      <dgm:t>
        <a:bodyPr/>
        <a:lstStyle/>
        <a:p>
          <a:endParaRPr lang="pl-PL"/>
        </a:p>
      </dgm:t>
    </dgm:pt>
    <dgm:pt modelId="{9179C50C-1336-495F-A2DE-550F161A4F51}" type="sibTrans" cxnId="{8ADBFA96-FF1F-477E-B7D8-26F1AA105B5E}">
      <dgm:prSet/>
      <dgm:spPr/>
      <dgm:t>
        <a:bodyPr/>
        <a:lstStyle/>
        <a:p>
          <a:endParaRPr lang="pl-PL"/>
        </a:p>
      </dgm:t>
    </dgm:pt>
    <dgm:pt modelId="{68573663-9250-46BF-AE8C-9B4E4B4FDABE}">
      <dgm:prSet/>
      <dgm:spPr/>
      <dgm:t>
        <a:bodyPr/>
        <a:lstStyle/>
        <a:p>
          <a:pPr rtl="0"/>
          <a:r>
            <a:rPr lang="pl-PL" dirty="0" smtClean="0"/>
            <a:t>Grupowanie danych</a:t>
          </a:r>
          <a:endParaRPr lang="pl-PL" dirty="0"/>
        </a:p>
      </dgm:t>
    </dgm:pt>
    <dgm:pt modelId="{4A9EC03E-6862-494D-AA08-0988FA89EA6E}" type="parTrans" cxnId="{498B327C-04EF-4F34-8505-82CE7227D36F}">
      <dgm:prSet/>
      <dgm:spPr/>
      <dgm:t>
        <a:bodyPr/>
        <a:lstStyle/>
        <a:p>
          <a:endParaRPr lang="pl-PL"/>
        </a:p>
      </dgm:t>
    </dgm:pt>
    <dgm:pt modelId="{EB9B6B66-6C5D-43A2-B338-14E09AA9C487}" type="sibTrans" cxnId="{498B327C-04EF-4F34-8505-82CE7227D36F}">
      <dgm:prSet/>
      <dgm:spPr/>
      <dgm:t>
        <a:bodyPr/>
        <a:lstStyle/>
        <a:p>
          <a:endParaRPr lang="pl-PL"/>
        </a:p>
      </dgm:t>
    </dgm:pt>
    <dgm:pt modelId="{84C48170-298E-472D-8138-8BB3BA052153}">
      <dgm:prSet/>
      <dgm:spPr/>
      <dgm:t>
        <a:bodyPr/>
        <a:lstStyle/>
        <a:p>
          <a:pPr rtl="0"/>
          <a:r>
            <a:rPr lang="pl-PL" smtClean="0"/>
            <a:t>Dowolne sortowanie danych</a:t>
          </a:r>
          <a:endParaRPr lang="pl-PL"/>
        </a:p>
      </dgm:t>
    </dgm:pt>
    <dgm:pt modelId="{473494B0-68D8-4F7A-98B5-A2F781E01D18}" type="parTrans" cxnId="{BB922C97-DD09-4E76-A678-ED7BA49C537B}">
      <dgm:prSet/>
      <dgm:spPr/>
      <dgm:t>
        <a:bodyPr/>
        <a:lstStyle/>
        <a:p>
          <a:endParaRPr lang="pl-PL"/>
        </a:p>
      </dgm:t>
    </dgm:pt>
    <dgm:pt modelId="{55D6E10C-E767-4C59-BBB4-625C243C2FD2}" type="sibTrans" cxnId="{BB922C97-DD09-4E76-A678-ED7BA49C537B}">
      <dgm:prSet/>
      <dgm:spPr/>
      <dgm:t>
        <a:bodyPr/>
        <a:lstStyle/>
        <a:p>
          <a:endParaRPr lang="pl-PL"/>
        </a:p>
      </dgm:t>
    </dgm:pt>
    <dgm:pt modelId="{5EA90AB3-B30B-4141-ADCC-E2EC792325EB}">
      <dgm:prSet/>
      <dgm:spPr/>
      <dgm:t>
        <a:bodyPr/>
        <a:lstStyle/>
        <a:p>
          <a:pPr rtl="0"/>
          <a:r>
            <a:rPr lang="pl-PL" dirty="0" smtClean="0"/>
            <a:t>Pokazywanie / ukrywanie kolumn</a:t>
          </a:r>
          <a:endParaRPr lang="pl-PL" dirty="0"/>
        </a:p>
      </dgm:t>
    </dgm:pt>
    <dgm:pt modelId="{5C1B6A7A-B40D-4EC1-A849-32EE91A890C2}" type="parTrans" cxnId="{D5E50937-1C98-421B-9534-D7A5D9105494}">
      <dgm:prSet/>
      <dgm:spPr/>
      <dgm:t>
        <a:bodyPr/>
        <a:lstStyle/>
        <a:p>
          <a:endParaRPr lang="pl-PL"/>
        </a:p>
      </dgm:t>
    </dgm:pt>
    <dgm:pt modelId="{EF31E9A1-F8E7-47A3-8132-13348B2702A9}" type="sibTrans" cxnId="{D5E50937-1C98-421B-9534-D7A5D9105494}">
      <dgm:prSet/>
      <dgm:spPr/>
      <dgm:t>
        <a:bodyPr/>
        <a:lstStyle/>
        <a:p>
          <a:endParaRPr lang="pl-PL"/>
        </a:p>
      </dgm:t>
    </dgm:pt>
    <dgm:pt modelId="{4A718168-9304-4989-98E0-B87C8EB35D4B}">
      <dgm:prSet/>
      <dgm:spPr/>
      <dgm:t>
        <a:bodyPr/>
        <a:lstStyle/>
        <a:p>
          <a:pPr rtl="0"/>
          <a:r>
            <a:rPr lang="pl-PL" smtClean="0"/>
            <a:t>Dostosowanie kolejności wyświetlanych kolumn</a:t>
          </a:r>
          <a:endParaRPr lang="pl-PL"/>
        </a:p>
      </dgm:t>
    </dgm:pt>
    <dgm:pt modelId="{3BC1F6D6-568D-4C82-9B50-0934551CAE63}" type="parTrans" cxnId="{11561FA7-2FF8-4E2A-B860-54EB3D963F23}">
      <dgm:prSet/>
      <dgm:spPr/>
      <dgm:t>
        <a:bodyPr/>
        <a:lstStyle/>
        <a:p>
          <a:endParaRPr lang="pl-PL"/>
        </a:p>
      </dgm:t>
    </dgm:pt>
    <dgm:pt modelId="{7ACEF1B1-DA4E-4720-A3F0-0A7DBDFA7017}" type="sibTrans" cxnId="{11561FA7-2FF8-4E2A-B860-54EB3D963F23}">
      <dgm:prSet/>
      <dgm:spPr/>
      <dgm:t>
        <a:bodyPr/>
        <a:lstStyle/>
        <a:p>
          <a:endParaRPr lang="pl-PL"/>
        </a:p>
      </dgm:t>
    </dgm:pt>
    <dgm:pt modelId="{57A4F05C-248B-4E46-9FC1-81C6249B2910}" type="pres">
      <dgm:prSet presAssocID="{3774C7D0-DB77-4A4B-9129-2F7E9B7365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5F08E0-C702-4708-9BD2-36E0A7319711}" type="pres">
      <dgm:prSet presAssocID="{57DE7FF3-2144-4495-827E-68B1C1530B06}" presName="linNode" presStyleCnt="0"/>
      <dgm:spPr/>
    </dgm:pt>
    <dgm:pt modelId="{F8E2CC9E-BFD4-4B63-A704-0285DEF37C3F}" type="pres">
      <dgm:prSet presAssocID="{57DE7FF3-2144-4495-827E-68B1C1530B06}" presName="parentText" presStyleLbl="node1" presStyleIdx="0" presStyleCnt="1" custLinFactNeighborX="-114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450058-98DD-458D-8CD8-AA7306C1D589}" type="pres">
      <dgm:prSet presAssocID="{57DE7FF3-2144-4495-827E-68B1C1530B06}" presName="descendantText" presStyleLbl="alignAccFollowNode1" presStyleIdx="0" presStyleCnt="1" custLinFactNeighborX="-2064" custLinFactNeighborY="-20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DBFA96-FF1F-477E-B7D8-26F1AA105B5E}" srcId="{3774C7D0-DB77-4A4B-9129-2F7E9B73656D}" destId="{57DE7FF3-2144-4495-827E-68B1C1530B06}" srcOrd="0" destOrd="0" parTransId="{FE4D9FEE-117A-418B-864E-697FD35471FA}" sibTransId="{9179C50C-1336-495F-A2DE-550F161A4F51}"/>
    <dgm:cxn modelId="{FCDBBF0C-4086-4B67-B92F-FCC356396EDD}" type="presOf" srcId="{68573663-9250-46BF-AE8C-9B4E4B4FDABE}" destId="{66450058-98DD-458D-8CD8-AA7306C1D589}" srcOrd="0" destOrd="0" presId="urn:microsoft.com/office/officeart/2005/8/layout/vList5"/>
    <dgm:cxn modelId="{036E95CC-41C9-4CE1-8FA5-D5DB381EDF60}" type="presOf" srcId="{57DE7FF3-2144-4495-827E-68B1C1530B06}" destId="{F8E2CC9E-BFD4-4B63-A704-0285DEF37C3F}" srcOrd="0" destOrd="0" presId="urn:microsoft.com/office/officeart/2005/8/layout/vList5"/>
    <dgm:cxn modelId="{9FD90393-4607-4E1D-8B4D-CD18EC4D32CF}" type="presOf" srcId="{5EA90AB3-B30B-4141-ADCC-E2EC792325EB}" destId="{66450058-98DD-458D-8CD8-AA7306C1D589}" srcOrd="0" destOrd="2" presId="urn:microsoft.com/office/officeart/2005/8/layout/vList5"/>
    <dgm:cxn modelId="{11561FA7-2FF8-4E2A-B860-54EB3D963F23}" srcId="{57DE7FF3-2144-4495-827E-68B1C1530B06}" destId="{4A718168-9304-4989-98E0-B87C8EB35D4B}" srcOrd="3" destOrd="0" parTransId="{3BC1F6D6-568D-4C82-9B50-0934551CAE63}" sibTransId="{7ACEF1B1-DA4E-4720-A3F0-0A7DBDFA7017}"/>
    <dgm:cxn modelId="{8483299F-19EA-4B35-A43D-E5846012CB48}" type="presOf" srcId="{3774C7D0-DB77-4A4B-9129-2F7E9B73656D}" destId="{57A4F05C-248B-4E46-9FC1-81C6249B2910}" srcOrd="0" destOrd="0" presId="urn:microsoft.com/office/officeart/2005/8/layout/vList5"/>
    <dgm:cxn modelId="{BB922C97-DD09-4E76-A678-ED7BA49C537B}" srcId="{57DE7FF3-2144-4495-827E-68B1C1530B06}" destId="{84C48170-298E-472D-8138-8BB3BA052153}" srcOrd="1" destOrd="0" parTransId="{473494B0-68D8-4F7A-98B5-A2F781E01D18}" sibTransId="{55D6E10C-E767-4C59-BBB4-625C243C2FD2}"/>
    <dgm:cxn modelId="{B1D80780-3066-4269-96BA-DC305DCCF52E}" type="presOf" srcId="{4A718168-9304-4989-98E0-B87C8EB35D4B}" destId="{66450058-98DD-458D-8CD8-AA7306C1D589}" srcOrd="0" destOrd="3" presId="urn:microsoft.com/office/officeart/2005/8/layout/vList5"/>
    <dgm:cxn modelId="{446A23B9-1113-49AC-BE79-5B83DBA26EF6}" type="presOf" srcId="{84C48170-298E-472D-8138-8BB3BA052153}" destId="{66450058-98DD-458D-8CD8-AA7306C1D589}" srcOrd="0" destOrd="1" presId="urn:microsoft.com/office/officeart/2005/8/layout/vList5"/>
    <dgm:cxn modelId="{D5E50937-1C98-421B-9534-D7A5D9105494}" srcId="{57DE7FF3-2144-4495-827E-68B1C1530B06}" destId="{5EA90AB3-B30B-4141-ADCC-E2EC792325EB}" srcOrd="2" destOrd="0" parTransId="{5C1B6A7A-B40D-4EC1-A849-32EE91A890C2}" sibTransId="{EF31E9A1-F8E7-47A3-8132-13348B2702A9}"/>
    <dgm:cxn modelId="{498B327C-04EF-4F34-8505-82CE7227D36F}" srcId="{57DE7FF3-2144-4495-827E-68B1C1530B06}" destId="{68573663-9250-46BF-AE8C-9B4E4B4FDABE}" srcOrd="0" destOrd="0" parTransId="{4A9EC03E-6862-494D-AA08-0988FA89EA6E}" sibTransId="{EB9B6B66-6C5D-43A2-B338-14E09AA9C487}"/>
    <dgm:cxn modelId="{A5E5A0E1-43AA-4830-8E62-B7CCB2F551D8}" type="presParOf" srcId="{57A4F05C-248B-4E46-9FC1-81C6249B2910}" destId="{D05F08E0-C702-4708-9BD2-36E0A7319711}" srcOrd="0" destOrd="0" presId="urn:microsoft.com/office/officeart/2005/8/layout/vList5"/>
    <dgm:cxn modelId="{205B0960-361E-496B-BF9F-027D41CBDF2F}" type="presParOf" srcId="{D05F08E0-C702-4708-9BD2-36E0A7319711}" destId="{F8E2CC9E-BFD4-4B63-A704-0285DEF37C3F}" srcOrd="0" destOrd="0" presId="urn:microsoft.com/office/officeart/2005/8/layout/vList5"/>
    <dgm:cxn modelId="{1A0B8D1F-4525-4A3D-8E42-C4534AF6881F}" type="presParOf" srcId="{D05F08E0-C702-4708-9BD2-36E0A7319711}" destId="{66450058-98DD-458D-8CD8-AA7306C1D5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F76DC2-495F-4900-9477-516D251542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93B275-3169-4615-9C41-F2E279FE16DA}">
      <dgm:prSet custT="1"/>
      <dgm:spPr/>
      <dgm:t>
        <a:bodyPr/>
        <a:lstStyle/>
        <a:p>
          <a:pPr rtl="0"/>
          <a:r>
            <a:rPr lang="pl-PL" sz="2000" dirty="0" smtClean="0"/>
            <a:t>Wielojęzyczny </a:t>
          </a:r>
          <a:r>
            <a:rPr lang="pl-PL" sz="2000" dirty="0" err="1" smtClean="0"/>
            <a:t>interface</a:t>
          </a:r>
          <a:r>
            <a:rPr lang="pl-PL" sz="2000" dirty="0" smtClean="0"/>
            <a:t> pozwalający na:</a:t>
          </a:r>
          <a:endParaRPr lang="pl-PL" sz="2000" dirty="0"/>
        </a:p>
      </dgm:t>
    </dgm:pt>
    <dgm:pt modelId="{E900E595-4906-4FB5-ADF3-B496440FD4D2}" type="parTrans" cxnId="{B3056593-90DC-4F00-BBC5-4350E769B214}">
      <dgm:prSet/>
      <dgm:spPr/>
      <dgm:t>
        <a:bodyPr/>
        <a:lstStyle/>
        <a:p>
          <a:endParaRPr lang="pl-PL"/>
        </a:p>
      </dgm:t>
    </dgm:pt>
    <dgm:pt modelId="{779F9D1E-F5E6-44AB-8878-99EB64BC2DA7}" type="sibTrans" cxnId="{B3056593-90DC-4F00-BBC5-4350E769B214}">
      <dgm:prSet/>
      <dgm:spPr/>
      <dgm:t>
        <a:bodyPr/>
        <a:lstStyle/>
        <a:p>
          <a:endParaRPr lang="pl-PL"/>
        </a:p>
      </dgm:t>
    </dgm:pt>
    <dgm:pt modelId="{1C5F1DF9-A653-4E9C-978A-B65BC90189F2}">
      <dgm:prSet/>
      <dgm:spPr/>
      <dgm:t>
        <a:bodyPr/>
        <a:lstStyle/>
        <a:p>
          <a:pPr rtl="0"/>
          <a:r>
            <a:rPr lang="pl-PL" dirty="0" smtClean="0"/>
            <a:t>Jednoczesną pracę w wielu językach</a:t>
          </a:r>
          <a:endParaRPr lang="pl-PL" dirty="0"/>
        </a:p>
      </dgm:t>
    </dgm:pt>
    <dgm:pt modelId="{74050AEA-7B89-4F82-8B2F-61C6E8B2D65A}" type="parTrans" cxnId="{14D71B5C-B4F5-401B-9A1B-B2418E50BBC3}">
      <dgm:prSet/>
      <dgm:spPr/>
      <dgm:t>
        <a:bodyPr/>
        <a:lstStyle/>
        <a:p>
          <a:endParaRPr lang="pl-PL"/>
        </a:p>
      </dgm:t>
    </dgm:pt>
    <dgm:pt modelId="{FE898202-243C-4CC1-BB03-C33E5AEF3D3F}" type="sibTrans" cxnId="{14D71B5C-B4F5-401B-9A1B-B2418E50BBC3}">
      <dgm:prSet/>
      <dgm:spPr/>
      <dgm:t>
        <a:bodyPr/>
        <a:lstStyle/>
        <a:p>
          <a:endParaRPr lang="pl-PL"/>
        </a:p>
      </dgm:t>
    </dgm:pt>
    <dgm:pt modelId="{08C72687-11E8-470E-8B50-08E7982C31D1}">
      <dgm:prSet/>
      <dgm:spPr/>
      <dgm:t>
        <a:bodyPr/>
        <a:lstStyle/>
        <a:p>
          <a:pPr rtl="0"/>
          <a:r>
            <a:rPr lang="pl-PL" dirty="0" smtClean="0"/>
            <a:t>Dodawanie nowych języków</a:t>
          </a:r>
          <a:endParaRPr lang="pl-PL" dirty="0"/>
        </a:p>
      </dgm:t>
    </dgm:pt>
    <dgm:pt modelId="{A0CE24C1-996D-44D4-A08C-541421FD8F17}" type="parTrans" cxnId="{79223872-0751-4888-B754-CCEB60C5B8D9}">
      <dgm:prSet/>
      <dgm:spPr/>
      <dgm:t>
        <a:bodyPr/>
        <a:lstStyle/>
        <a:p>
          <a:endParaRPr lang="pl-PL"/>
        </a:p>
      </dgm:t>
    </dgm:pt>
    <dgm:pt modelId="{74723043-086C-4B64-9A87-52B1750A3E8B}" type="sibTrans" cxnId="{79223872-0751-4888-B754-CCEB60C5B8D9}">
      <dgm:prSet/>
      <dgm:spPr/>
      <dgm:t>
        <a:bodyPr/>
        <a:lstStyle/>
        <a:p>
          <a:endParaRPr lang="pl-PL"/>
        </a:p>
      </dgm:t>
    </dgm:pt>
    <dgm:pt modelId="{01B5AFA6-FCA1-4088-AECA-DF61FF27B82A}">
      <dgm:prSet/>
      <dgm:spPr/>
      <dgm:t>
        <a:bodyPr/>
        <a:lstStyle/>
        <a:p>
          <a:pPr rtl="0"/>
          <a:r>
            <a:rPr lang="pl-PL" dirty="0" smtClean="0"/>
            <a:t>Łatwe dostosowywanie nazewnictwa do obowiązujących w firmie standardów</a:t>
          </a:r>
          <a:endParaRPr lang="pl-PL" dirty="0"/>
        </a:p>
      </dgm:t>
    </dgm:pt>
    <dgm:pt modelId="{73241192-DB9C-4CF5-A3CE-6EE579A4073F}" type="parTrans" cxnId="{82F4E70A-E0D2-4053-B958-72F90621B3C9}">
      <dgm:prSet/>
      <dgm:spPr/>
      <dgm:t>
        <a:bodyPr/>
        <a:lstStyle/>
        <a:p>
          <a:endParaRPr lang="pl-PL"/>
        </a:p>
      </dgm:t>
    </dgm:pt>
    <dgm:pt modelId="{533A79AF-892B-4CA5-812E-5FDC2C94028E}" type="sibTrans" cxnId="{82F4E70A-E0D2-4053-B958-72F90621B3C9}">
      <dgm:prSet/>
      <dgm:spPr/>
      <dgm:t>
        <a:bodyPr/>
        <a:lstStyle/>
        <a:p>
          <a:endParaRPr lang="pl-PL"/>
        </a:p>
      </dgm:t>
    </dgm:pt>
    <dgm:pt modelId="{4EFDA1F2-64CE-408A-B00C-B0EB6AB7237E}" type="pres">
      <dgm:prSet presAssocID="{F9F76DC2-495F-4900-9477-516D251542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176176-D60B-4894-8CF7-5A12A6A37E8F}" type="pres">
      <dgm:prSet presAssocID="{B893B275-3169-4615-9C41-F2E279FE16DA}" presName="linNode" presStyleCnt="0"/>
      <dgm:spPr/>
    </dgm:pt>
    <dgm:pt modelId="{05F18535-8A47-485B-8C0D-61CECE568C23}" type="pres">
      <dgm:prSet presAssocID="{B893B275-3169-4615-9C41-F2E279FE16DA}" presName="parentText" presStyleLbl="node1" presStyleIdx="0" presStyleCnt="1" custLinFactNeighborX="2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1C76F4-AF1F-4D48-96A0-1A84033EA287}" type="pres">
      <dgm:prSet presAssocID="{B893B275-3169-4615-9C41-F2E279FE16D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223872-0751-4888-B754-CCEB60C5B8D9}" srcId="{B893B275-3169-4615-9C41-F2E279FE16DA}" destId="{08C72687-11E8-470E-8B50-08E7982C31D1}" srcOrd="1" destOrd="0" parTransId="{A0CE24C1-996D-44D4-A08C-541421FD8F17}" sibTransId="{74723043-086C-4B64-9A87-52B1750A3E8B}"/>
    <dgm:cxn modelId="{BA240F9F-8F34-41DB-9E1A-502E73076743}" type="presOf" srcId="{F9F76DC2-495F-4900-9477-516D25154272}" destId="{4EFDA1F2-64CE-408A-B00C-B0EB6AB7237E}" srcOrd="0" destOrd="0" presId="urn:microsoft.com/office/officeart/2005/8/layout/vList5"/>
    <dgm:cxn modelId="{FE605C06-E126-4394-A02F-F48CAC8B9018}" type="presOf" srcId="{01B5AFA6-FCA1-4088-AECA-DF61FF27B82A}" destId="{381C76F4-AF1F-4D48-96A0-1A84033EA287}" srcOrd="0" destOrd="2" presId="urn:microsoft.com/office/officeart/2005/8/layout/vList5"/>
    <dgm:cxn modelId="{B3056593-90DC-4F00-BBC5-4350E769B214}" srcId="{F9F76DC2-495F-4900-9477-516D25154272}" destId="{B893B275-3169-4615-9C41-F2E279FE16DA}" srcOrd="0" destOrd="0" parTransId="{E900E595-4906-4FB5-ADF3-B496440FD4D2}" sibTransId="{779F9D1E-F5E6-44AB-8878-99EB64BC2DA7}"/>
    <dgm:cxn modelId="{F8020B69-5E60-4A97-BA73-EB5E81728139}" type="presOf" srcId="{08C72687-11E8-470E-8B50-08E7982C31D1}" destId="{381C76F4-AF1F-4D48-96A0-1A84033EA287}" srcOrd="0" destOrd="1" presId="urn:microsoft.com/office/officeart/2005/8/layout/vList5"/>
    <dgm:cxn modelId="{82F4E70A-E0D2-4053-B958-72F90621B3C9}" srcId="{B893B275-3169-4615-9C41-F2E279FE16DA}" destId="{01B5AFA6-FCA1-4088-AECA-DF61FF27B82A}" srcOrd="2" destOrd="0" parTransId="{73241192-DB9C-4CF5-A3CE-6EE579A4073F}" sibTransId="{533A79AF-892B-4CA5-812E-5FDC2C94028E}"/>
    <dgm:cxn modelId="{14D71B5C-B4F5-401B-9A1B-B2418E50BBC3}" srcId="{B893B275-3169-4615-9C41-F2E279FE16DA}" destId="{1C5F1DF9-A653-4E9C-978A-B65BC90189F2}" srcOrd="0" destOrd="0" parTransId="{74050AEA-7B89-4F82-8B2F-61C6E8B2D65A}" sibTransId="{FE898202-243C-4CC1-BB03-C33E5AEF3D3F}"/>
    <dgm:cxn modelId="{6D222C55-5634-4AF3-8626-AEE6FEEAD776}" type="presOf" srcId="{B893B275-3169-4615-9C41-F2E279FE16DA}" destId="{05F18535-8A47-485B-8C0D-61CECE568C23}" srcOrd="0" destOrd="0" presId="urn:microsoft.com/office/officeart/2005/8/layout/vList5"/>
    <dgm:cxn modelId="{294E1EA0-A349-4570-9C5A-456D514F2893}" type="presOf" srcId="{1C5F1DF9-A653-4E9C-978A-B65BC90189F2}" destId="{381C76F4-AF1F-4D48-96A0-1A84033EA287}" srcOrd="0" destOrd="0" presId="urn:microsoft.com/office/officeart/2005/8/layout/vList5"/>
    <dgm:cxn modelId="{8E8956F4-913B-446F-8C65-DDE2450255D2}" type="presParOf" srcId="{4EFDA1F2-64CE-408A-B00C-B0EB6AB7237E}" destId="{AB176176-D60B-4894-8CF7-5A12A6A37E8F}" srcOrd="0" destOrd="0" presId="urn:microsoft.com/office/officeart/2005/8/layout/vList5"/>
    <dgm:cxn modelId="{922EF78E-B1B2-4CA3-81B9-58A9B8A365CE}" type="presParOf" srcId="{AB176176-D60B-4894-8CF7-5A12A6A37E8F}" destId="{05F18535-8A47-485B-8C0D-61CECE568C23}" srcOrd="0" destOrd="0" presId="urn:microsoft.com/office/officeart/2005/8/layout/vList5"/>
    <dgm:cxn modelId="{CE194565-A464-4094-9A38-5CAFE95F590C}" type="presParOf" srcId="{AB176176-D60B-4894-8CF7-5A12A6A37E8F}" destId="{381C76F4-AF1F-4D48-96A0-1A84033EA2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9D0441-2B1C-42F5-8A74-02CF0070608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7A1B447-92FE-41F9-AC32-53C67D0FDB1D}">
      <dgm:prSet/>
      <dgm:spPr/>
      <dgm:t>
        <a:bodyPr/>
        <a:lstStyle/>
        <a:p>
          <a:pPr rtl="0"/>
          <a:r>
            <a:rPr lang="pl-PL" smtClean="0"/>
            <a:t>Jednostki miary</a:t>
          </a:r>
          <a:endParaRPr lang="pl-PL"/>
        </a:p>
      </dgm:t>
    </dgm:pt>
    <dgm:pt modelId="{E996556B-562C-47AC-B5D8-F888F3FB5E13}" type="parTrans" cxnId="{5FB4E252-C8AB-4CD7-AED9-4D985C14D2EF}">
      <dgm:prSet/>
      <dgm:spPr/>
      <dgm:t>
        <a:bodyPr/>
        <a:lstStyle/>
        <a:p>
          <a:endParaRPr lang="pl-PL"/>
        </a:p>
      </dgm:t>
    </dgm:pt>
    <dgm:pt modelId="{E0DC529B-C2C1-4D23-BD90-6E77EAA707B3}" type="sibTrans" cxnId="{5FB4E252-C8AB-4CD7-AED9-4D985C14D2EF}">
      <dgm:prSet/>
      <dgm:spPr/>
      <dgm:t>
        <a:bodyPr/>
        <a:lstStyle/>
        <a:p>
          <a:endParaRPr lang="pl-PL"/>
        </a:p>
      </dgm:t>
    </dgm:pt>
    <dgm:pt modelId="{BA651286-71C8-43C2-9656-898174B1DC24}">
      <dgm:prSet/>
      <dgm:spPr/>
      <dgm:t>
        <a:bodyPr/>
        <a:lstStyle/>
        <a:p>
          <a:pPr rtl="0"/>
          <a:r>
            <a:rPr lang="pl-PL" smtClean="0"/>
            <a:t>Typy nośników magazynowych</a:t>
          </a:r>
          <a:endParaRPr lang="pl-PL"/>
        </a:p>
      </dgm:t>
    </dgm:pt>
    <dgm:pt modelId="{1EE55C90-4BF1-48C2-9178-DD2BCBE32A67}" type="parTrans" cxnId="{8761191C-B82B-4BD9-AFC1-5494C3E6FEB7}">
      <dgm:prSet/>
      <dgm:spPr/>
      <dgm:t>
        <a:bodyPr/>
        <a:lstStyle/>
        <a:p>
          <a:endParaRPr lang="pl-PL"/>
        </a:p>
      </dgm:t>
    </dgm:pt>
    <dgm:pt modelId="{A52ECDD5-A1C0-4929-B9C7-D49842D9C638}" type="sibTrans" cxnId="{8761191C-B82B-4BD9-AFC1-5494C3E6FEB7}">
      <dgm:prSet/>
      <dgm:spPr/>
      <dgm:t>
        <a:bodyPr/>
        <a:lstStyle/>
        <a:p>
          <a:endParaRPr lang="pl-PL"/>
        </a:p>
      </dgm:t>
    </dgm:pt>
    <dgm:pt modelId="{E65B0192-ABDA-409A-9F24-6CE7FE7AC50E}">
      <dgm:prSet/>
      <dgm:spPr/>
      <dgm:t>
        <a:bodyPr/>
        <a:lstStyle/>
        <a:p>
          <a:pPr rtl="0"/>
          <a:r>
            <a:rPr lang="pl-PL" smtClean="0"/>
            <a:t>Grupy magazynowe</a:t>
          </a:r>
          <a:endParaRPr lang="pl-PL"/>
        </a:p>
      </dgm:t>
    </dgm:pt>
    <dgm:pt modelId="{C4228B36-9589-4410-A3F7-884632ED8751}" type="parTrans" cxnId="{95E701D7-E5D9-4B57-BD22-A721080FB396}">
      <dgm:prSet/>
      <dgm:spPr/>
      <dgm:t>
        <a:bodyPr/>
        <a:lstStyle/>
        <a:p>
          <a:endParaRPr lang="pl-PL"/>
        </a:p>
      </dgm:t>
    </dgm:pt>
    <dgm:pt modelId="{E7325C51-C84D-46C3-BD2F-7FA23FD8A0DE}" type="sibTrans" cxnId="{95E701D7-E5D9-4B57-BD22-A721080FB396}">
      <dgm:prSet/>
      <dgm:spPr/>
      <dgm:t>
        <a:bodyPr/>
        <a:lstStyle/>
        <a:p>
          <a:endParaRPr lang="pl-PL"/>
        </a:p>
      </dgm:t>
    </dgm:pt>
    <dgm:pt modelId="{FC670839-9334-43F9-80F2-4864952296CE}">
      <dgm:prSet/>
      <dgm:spPr/>
      <dgm:t>
        <a:bodyPr/>
        <a:lstStyle/>
        <a:p>
          <a:pPr rtl="0"/>
          <a:r>
            <a:rPr lang="pl-PL" smtClean="0"/>
            <a:t>Produkty</a:t>
          </a:r>
          <a:endParaRPr lang="pl-PL"/>
        </a:p>
      </dgm:t>
    </dgm:pt>
    <dgm:pt modelId="{8589384E-8536-4A27-B27B-FBA6C0C854E7}" type="parTrans" cxnId="{696C1ABF-B496-412F-A1AA-70FD85DCD2CD}">
      <dgm:prSet/>
      <dgm:spPr/>
      <dgm:t>
        <a:bodyPr/>
        <a:lstStyle/>
        <a:p>
          <a:endParaRPr lang="pl-PL"/>
        </a:p>
      </dgm:t>
    </dgm:pt>
    <dgm:pt modelId="{77157315-918C-4526-BD58-D6A1A167F53C}" type="sibTrans" cxnId="{696C1ABF-B496-412F-A1AA-70FD85DCD2CD}">
      <dgm:prSet/>
      <dgm:spPr/>
      <dgm:t>
        <a:bodyPr/>
        <a:lstStyle/>
        <a:p>
          <a:endParaRPr lang="pl-PL"/>
        </a:p>
      </dgm:t>
    </dgm:pt>
    <dgm:pt modelId="{6D0B81A2-9CAC-4B8A-9E28-E79D0F11F080}">
      <dgm:prSet/>
      <dgm:spPr/>
      <dgm:t>
        <a:bodyPr/>
        <a:lstStyle/>
        <a:p>
          <a:pPr rtl="0"/>
          <a:r>
            <a:rPr lang="pl-PL" smtClean="0"/>
            <a:t>Zamienniki produktów</a:t>
          </a:r>
          <a:endParaRPr lang="pl-PL"/>
        </a:p>
      </dgm:t>
    </dgm:pt>
    <dgm:pt modelId="{A3EF73A0-D755-4E8D-AEEB-539A97D4F4FC}" type="parTrans" cxnId="{21BFABB6-1197-4DAC-A64E-17FCFC6D4CFA}">
      <dgm:prSet/>
      <dgm:spPr/>
      <dgm:t>
        <a:bodyPr/>
        <a:lstStyle/>
        <a:p>
          <a:endParaRPr lang="pl-PL"/>
        </a:p>
      </dgm:t>
    </dgm:pt>
    <dgm:pt modelId="{09AA53F0-C557-4308-9995-7906F5E75113}" type="sibTrans" cxnId="{21BFABB6-1197-4DAC-A64E-17FCFC6D4CFA}">
      <dgm:prSet/>
      <dgm:spPr/>
      <dgm:t>
        <a:bodyPr/>
        <a:lstStyle/>
        <a:p>
          <a:endParaRPr lang="pl-PL"/>
        </a:p>
      </dgm:t>
    </dgm:pt>
    <dgm:pt modelId="{0AF6F420-4479-4EF1-857D-A24749C5596C}">
      <dgm:prSet/>
      <dgm:spPr/>
      <dgm:t>
        <a:bodyPr/>
        <a:lstStyle/>
        <a:p>
          <a:pPr rtl="0"/>
          <a:r>
            <a:rPr lang="pl-PL" smtClean="0"/>
            <a:t>Receptury</a:t>
          </a:r>
          <a:endParaRPr lang="pl-PL"/>
        </a:p>
      </dgm:t>
    </dgm:pt>
    <dgm:pt modelId="{BB46750F-DE70-471A-A4E7-FA22BCD2D7E0}" type="parTrans" cxnId="{CA717364-3ADE-4DBF-9BAA-3C8DDECD97B3}">
      <dgm:prSet/>
      <dgm:spPr/>
      <dgm:t>
        <a:bodyPr/>
        <a:lstStyle/>
        <a:p>
          <a:endParaRPr lang="pl-PL"/>
        </a:p>
      </dgm:t>
    </dgm:pt>
    <dgm:pt modelId="{EE9371A0-7056-46DF-AD4E-96E2C3FE2019}" type="sibTrans" cxnId="{CA717364-3ADE-4DBF-9BAA-3C8DDECD97B3}">
      <dgm:prSet/>
      <dgm:spPr/>
      <dgm:t>
        <a:bodyPr/>
        <a:lstStyle/>
        <a:p>
          <a:endParaRPr lang="pl-PL"/>
        </a:p>
      </dgm:t>
    </dgm:pt>
    <dgm:pt modelId="{3257FABE-4D74-456F-B298-9D56BCD3E932}" type="pres">
      <dgm:prSet presAssocID="{379D0441-2B1C-42F5-8A74-02CF0070608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0AC173E0-BFE0-4CAD-8DBC-432D22A38034}" type="pres">
      <dgm:prSet presAssocID="{379D0441-2B1C-42F5-8A74-02CF0070608E}" presName="pyramid" presStyleLbl="node1" presStyleIdx="0" presStyleCnt="1"/>
      <dgm:spPr/>
    </dgm:pt>
    <dgm:pt modelId="{838E1CD8-38F0-4031-989A-3918D0FADDF2}" type="pres">
      <dgm:prSet presAssocID="{379D0441-2B1C-42F5-8A74-02CF0070608E}" presName="theList" presStyleCnt="0"/>
      <dgm:spPr/>
    </dgm:pt>
    <dgm:pt modelId="{6022C020-0ACC-496D-B4A3-DA5A08B36236}" type="pres">
      <dgm:prSet presAssocID="{E7A1B447-92FE-41F9-AC32-53C67D0FDB1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E8BEC8-BF78-4055-8211-CCEA5CB7EFED}" type="pres">
      <dgm:prSet presAssocID="{E7A1B447-92FE-41F9-AC32-53C67D0FDB1D}" presName="aSpace" presStyleCnt="0"/>
      <dgm:spPr/>
    </dgm:pt>
    <dgm:pt modelId="{8B59FDE2-25BA-4919-97AA-3A7119FC6D64}" type="pres">
      <dgm:prSet presAssocID="{BA651286-71C8-43C2-9656-898174B1DC24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E4E62C-D590-417E-BE7F-FF5F77F07A63}" type="pres">
      <dgm:prSet presAssocID="{BA651286-71C8-43C2-9656-898174B1DC24}" presName="aSpace" presStyleCnt="0"/>
      <dgm:spPr/>
    </dgm:pt>
    <dgm:pt modelId="{F9E5A9F5-CE58-4070-A22C-F3065B5BC459}" type="pres">
      <dgm:prSet presAssocID="{E65B0192-ABDA-409A-9F24-6CE7FE7AC50E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36A7E3-4018-469A-A22D-CEAC525C7177}" type="pres">
      <dgm:prSet presAssocID="{E65B0192-ABDA-409A-9F24-6CE7FE7AC50E}" presName="aSpace" presStyleCnt="0"/>
      <dgm:spPr/>
    </dgm:pt>
    <dgm:pt modelId="{C4D89B4B-189E-4201-AEF2-FE51CFCE48EE}" type="pres">
      <dgm:prSet presAssocID="{FC670839-9334-43F9-80F2-4864952296CE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47B2F9-F70A-48A3-8A97-6BA7845451DB}" type="pres">
      <dgm:prSet presAssocID="{FC670839-9334-43F9-80F2-4864952296CE}" presName="aSpace" presStyleCnt="0"/>
      <dgm:spPr/>
    </dgm:pt>
    <dgm:pt modelId="{EA755FE6-0DA1-4095-B3EC-E06F67614EAD}" type="pres">
      <dgm:prSet presAssocID="{6D0B81A2-9CAC-4B8A-9E28-E79D0F11F08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3E1E0-E3DD-4708-8F96-88F580D3D134}" type="pres">
      <dgm:prSet presAssocID="{6D0B81A2-9CAC-4B8A-9E28-E79D0F11F080}" presName="aSpace" presStyleCnt="0"/>
      <dgm:spPr/>
    </dgm:pt>
    <dgm:pt modelId="{8C2AA7C0-3B7A-41AE-A1F8-DB13D1A93E94}" type="pres">
      <dgm:prSet presAssocID="{0AF6F420-4479-4EF1-857D-A24749C5596C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BC30DB-DD6B-49D1-BF46-935891C4657F}" type="pres">
      <dgm:prSet presAssocID="{0AF6F420-4479-4EF1-857D-A24749C5596C}" presName="aSpace" presStyleCnt="0"/>
      <dgm:spPr/>
    </dgm:pt>
  </dgm:ptLst>
  <dgm:cxnLst>
    <dgm:cxn modelId="{CE21CE56-262E-45A6-A5AA-492A81E67C8D}" type="presOf" srcId="{BA651286-71C8-43C2-9656-898174B1DC24}" destId="{8B59FDE2-25BA-4919-97AA-3A7119FC6D64}" srcOrd="0" destOrd="0" presId="urn:microsoft.com/office/officeart/2005/8/layout/pyramid2"/>
    <dgm:cxn modelId="{8761191C-B82B-4BD9-AFC1-5494C3E6FEB7}" srcId="{379D0441-2B1C-42F5-8A74-02CF0070608E}" destId="{BA651286-71C8-43C2-9656-898174B1DC24}" srcOrd="1" destOrd="0" parTransId="{1EE55C90-4BF1-48C2-9178-DD2BCBE32A67}" sibTransId="{A52ECDD5-A1C0-4929-B9C7-D49842D9C638}"/>
    <dgm:cxn modelId="{5FB4E252-C8AB-4CD7-AED9-4D985C14D2EF}" srcId="{379D0441-2B1C-42F5-8A74-02CF0070608E}" destId="{E7A1B447-92FE-41F9-AC32-53C67D0FDB1D}" srcOrd="0" destOrd="0" parTransId="{E996556B-562C-47AC-B5D8-F888F3FB5E13}" sibTransId="{E0DC529B-C2C1-4D23-BD90-6E77EAA707B3}"/>
    <dgm:cxn modelId="{3ED92DA9-2F2A-487F-93DF-B9773A2DE954}" type="presOf" srcId="{FC670839-9334-43F9-80F2-4864952296CE}" destId="{C4D89B4B-189E-4201-AEF2-FE51CFCE48EE}" srcOrd="0" destOrd="0" presId="urn:microsoft.com/office/officeart/2005/8/layout/pyramid2"/>
    <dgm:cxn modelId="{2E79B5BC-30D1-45BE-A1B1-9E67339B6261}" type="presOf" srcId="{E7A1B447-92FE-41F9-AC32-53C67D0FDB1D}" destId="{6022C020-0ACC-496D-B4A3-DA5A08B36236}" srcOrd="0" destOrd="0" presId="urn:microsoft.com/office/officeart/2005/8/layout/pyramid2"/>
    <dgm:cxn modelId="{95E701D7-E5D9-4B57-BD22-A721080FB396}" srcId="{379D0441-2B1C-42F5-8A74-02CF0070608E}" destId="{E65B0192-ABDA-409A-9F24-6CE7FE7AC50E}" srcOrd="2" destOrd="0" parTransId="{C4228B36-9589-4410-A3F7-884632ED8751}" sibTransId="{E7325C51-C84D-46C3-BD2F-7FA23FD8A0DE}"/>
    <dgm:cxn modelId="{696C1ABF-B496-412F-A1AA-70FD85DCD2CD}" srcId="{379D0441-2B1C-42F5-8A74-02CF0070608E}" destId="{FC670839-9334-43F9-80F2-4864952296CE}" srcOrd="3" destOrd="0" parTransId="{8589384E-8536-4A27-B27B-FBA6C0C854E7}" sibTransId="{77157315-918C-4526-BD58-D6A1A167F53C}"/>
    <dgm:cxn modelId="{1BFE3093-FD79-422B-AD61-2E6F3C31FD3A}" type="presOf" srcId="{379D0441-2B1C-42F5-8A74-02CF0070608E}" destId="{3257FABE-4D74-456F-B298-9D56BCD3E932}" srcOrd="0" destOrd="0" presId="urn:microsoft.com/office/officeart/2005/8/layout/pyramid2"/>
    <dgm:cxn modelId="{C053C4D5-CBE7-4DAE-9BF1-107DAC8735BF}" type="presOf" srcId="{6D0B81A2-9CAC-4B8A-9E28-E79D0F11F080}" destId="{EA755FE6-0DA1-4095-B3EC-E06F67614EAD}" srcOrd="0" destOrd="0" presId="urn:microsoft.com/office/officeart/2005/8/layout/pyramid2"/>
    <dgm:cxn modelId="{224717C9-98DF-4315-A451-BD3A7B746323}" type="presOf" srcId="{0AF6F420-4479-4EF1-857D-A24749C5596C}" destId="{8C2AA7C0-3B7A-41AE-A1F8-DB13D1A93E94}" srcOrd="0" destOrd="0" presId="urn:microsoft.com/office/officeart/2005/8/layout/pyramid2"/>
    <dgm:cxn modelId="{21BFABB6-1197-4DAC-A64E-17FCFC6D4CFA}" srcId="{379D0441-2B1C-42F5-8A74-02CF0070608E}" destId="{6D0B81A2-9CAC-4B8A-9E28-E79D0F11F080}" srcOrd="4" destOrd="0" parTransId="{A3EF73A0-D755-4E8D-AEEB-539A97D4F4FC}" sibTransId="{09AA53F0-C557-4308-9995-7906F5E75113}"/>
    <dgm:cxn modelId="{CA717364-3ADE-4DBF-9BAA-3C8DDECD97B3}" srcId="{379D0441-2B1C-42F5-8A74-02CF0070608E}" destId="{0AF6F420-4479-4EF1-857D-A24749C5596C}" srcOrd="5" destOrd="0" parTransId="{BB46750F-DE70-471A-A4E7-FA22BCD2D7E0}" sibTransId="{EE9371A0-7056-46DF-AD4E-96E2C3FE2019}"/>
    <dgm:cxn modelId="{7B291F14-A001-4C47-A6A0-A8E74E1A7C47}" type="presOf" srcId="{E65B0192-ABDA-409A-9F24-6CE7FE7AC50E}" destId="{F9E5A9F5-CE58-4070-A22C-F3065B5BC459}" srcOrd="0" destOrd="0" presId="urn:microsoft.com/office/officeart/2005/8/layout/pyramid2"/>
    <dgm:cxn modelId="{1FAD2FD7-C6F1-4307-BEA3-876C539450D4}" type="presParOf" srcId="{3257FABE-4D74-456F-B298-9D56BCD3E932}" destId="{0AC173E0-BFE0-4CAD-8DBC-432D22A38034}" srcOrd="0" destOrd="0" presId="urn:microsoft.com/office/officeart/2005/8/layout/pyramid2"/>
    <dgm:cxn modelId="{14A97444-E738-4514-B869-35EAB40B77DD}" type="presParOf" srcId="{3257FABE-4D74-456F-B298-9D56BCD3E932}" destId="{838E1CD8-38F0-4031-989A-3918D0FADDF2}" srcOrd="1" destOrd="0" presId="urn:microsoft.com/office/officeart/2005/8/layout/pyramid2"/>
    <dgm:cxn modelId="{414734B9-EA32-40BE-8882-D34D88976E16}" type="presParOf" srcId="{838E1CD8-38F0-4031-989A-3918D0FADDF2}" destId="{6022C020-0ACC-496D-B4A3-DA5A08B36236}" srcOrd="0" destOrd="0" presId="urn:microsoft.com/office/officeart/2005/8/layout/pyramid2"/>
    <dgm:cxn modelId="{425A63C5-435C-4274-9FFF-39E23895A257}" type="presParOf" srcId="{838E1CD8-38F0-4031-989A-3918D0FADDF2}" destId="{D8E8BEC8-BF78-4055-8211-CCEA5CB7EFED}" srcOrd="1" destOrd="0" presId="urn:microsoft.com/office/officeart/2005/8/layout/pyramid2"/>
    <dgm:cxn modelId="{4CE96C83-9998-4234-8B77-7BC5371405F9}" type="presParOf" srcId="{838E1CD8-38F0-4031-989A-3918D0FADDF2}" destId="{8B59FDE2-25BA-4919-97AA-3A7119FC6D64}" srcOrd="2" destOrd="0" presId="urn:microsoft.com/office/officeart/2005/8/layout/pyramid2"/>
    <dgm:cxn modelId="{362871A6-2077-47BC-941D-719E683B9FF9}" type="presParOf" srcId="{838E1CD8-38F0-4031-989A-3918D0FADDF2}" destId="{54E4E62C-D590-417E-BE7F-FF5F77F07A63}" srcOrd="3" destOrd="0" presId="urn:microsoft.com/office/officeart/2005/8/layout/pyramid2"/>
    <dgm:cxn modelId="{55080AF8-9926-416F-AC5A-4FC53B3C9FBD}" type="presParOf" srcId="{838E1CD8-38F0-4031-989A-3918D0FADDF2}" destId="{F9E5A9F5-CE58-4070-A22C-F3065B5BC459}" srcOrd="4" destOrd="0" presId="urn:microsoft.com/office/officeart/2005/8/layout/pyramid2"/>
    <dgm:cxn modelId="{7E55D208-71AA-4DAF-9D02-148CC341E17A}" type="presParOf" srcId="{838E1CD8-38F0-4031-989A-3918D0FADDF2}" destId="{8A36A7E3-4018-469A-A22D-CEAC525C7177}" srcOrd="5" destOrd="0" presId="urn:microsoft.com/office/officeart/2005/8/layout/pyramid2"/>
    <dgm:cxn modelId="{17CCA97B-458C-4835-AAA3-3334192E0BB8}" type="presParOf" srcId="{838E1CD8-38F0-4031-989A-3918D0FADDF2}" destId="{C4D89B4B-189E-4201-AEF2-FE51CFCE48EE}" srcOrd="6" destOrd="0" presId="urn:microsoft.com/office/officeart/2005/8/layout/pyramid2"/>
    <dgm:cxn modelId="{7ACFE0E0-D89C-4641-963C-1DD66C1E724B}" type="presParOf" srcId="{838E1CD8-38F0-4031-989A-3918D0FADDF2}" destId="{4B47B2F9-F70A-48A3-8A97-6BA7845451DB}" srcOrd="7" destOrd="0" presId="urn:microsoft.com/office/officeart/2005/8/layout/pyramid2"/>
    <dgm:cxn modelId="{97016026-75E4-4AE2-9477-1B8C84035F7F}" type="presParOf" srcId="{838E1CD8-38F0-4031-989A-3918D0FADDF2}" destId="{EA755FE6-0DA1-4095-B3EC-E06F67614EAD}" srcOrd="8" destOrd="0" presId="urn:microsoft.com/office/officeart/2005/8/layout/pyramid2"/>
    <dgm:cxn modelId="{901C9E75-335E-43B6-A1A8-FDE4730C3083}" type="presParOf" srcId="{838E1CD8-38F0-4031-989A-3918D0FADDF2}" destId="{2E13E1E0-E3DD-4708-8F96-88F580D3D134}" srcOrd="9" destOrd="0" presId="urn:microsoft.com/office/officeart/2005/8/layout/pyramid2"/>
    <dgm:cxn modelId="{7727AE29-7637-44A0-8F1D-5C68C0D11CD5}" type="presParOf" srcId="{838E1CD8-38F0-4031-989A-3918D0FADDF2}" destId="{8C2AA7C0-3B7A-41AE-A1F8-DB13D1A93E94}" srcOrd="10" destOrd="0" presId="urn:microsoft.com/office/officeart/2005/8/layout/pyramid2"/>
    <dgm:cxn modelId="{4BBD9B7D-3A47-4892-8695-E3E951845765}" type="presParOf" srcId="{838E1CD8-38F0-4031-989A-3918D0FADDF2}" destId="{A8BC30DB-DD6B-49D1-BF46-935891C46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7EA418-A3A4-4AB9-8560-395A08F924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E1D6013-6F5D-497D-A326-0158635FCF18}">
      <dgm:prSet custT="1"/>
      <dgm:spPr/>
      <dgm:t>
        <a:bodyPr/>
        <a:lstStyle/>
        <a:p>
          <a:pPr algn="ctr" rtl="0"/>
          <a:r>
            <a:rPr lang="pl-PL" sz="1800" smtClean="0"/>
            <a:t>Możliwość definiowania dowolnych atrybutów (cech) produktu</a:t>
          </a:r>
          <a:endParaRPr lang="pl-PL" sz="1800"/>
        </a:p>
      </dgm:t>
    </dgm:pt>
    <dgm:pt modelId="{4B647121-39FA-4A80-A365-03567AEA25DD}" type="parTrans" cxnId="{2587C2D5-8F5D-4BE8-8939-D1491E5316F7}">
      <dgm:prSet/>
      <dgm:spPr/>
      <dgm:t>
        <a:bodyPr/>
        <a:lstStyle/>
        <a:p>
          <a:pPr algn="ctr"/>
          <a:endParaRPr lang="pl-PL" sz="1800"/>
        </a:p>
      </dgm:t>
    </dgm:pt>
    <dgm:pt modelId="{1ED9558C-70FD-4C0E-8C14-783C351E4DAA}" type="sibTrans" cxnId="{2587C2D5-8F5D-4BE8-8939-D1491E5316F7}">
      <dgm:prSet/>
      <dgm:spPr/>
      <dgm:t>
        <a:bodyPr/>
        <a:lstStyle/>
        <a:p>
          <a:pPr algn="ctr"/>
          <a:endParaRPr lang="pl-PL" sz="1800"/>
        </a:p>
      </dgm:t>
    </dgm:pt>
    <dgm:pt modelId="{2FF060B7-8FFB-4F01-85C4-7B0B2EFF0F33}">
      <dgm:prSet custT="1"/>
      <dgm:spPr/>
      <dgm:t>
        <a:bodyPr/>
        <a:lstStyle/>
        <a:p>
          <a:pPr algn="ctr" rtl="0"/>
          <a:r>
            <a:rPr lang="pl-PL" sz="1800" smtClean="0"/>
            <a:t>Kody alternatywne</a:t>
          </a:r>
          <a:endParaRPr lang="pl-PL" sz="1800"/>
        </a:p>
      </dgm:t>
    </dgm:pt>
    <dgm:pt modelId="{D0CBFB32-4CE7-4F57-871C-B3FDE017588A}" type="parTrans" cxnId="{65459534-822B-45CF-B759-49C11EFDC103}">
      <dgm:prSet/>
      <dgm:spPr/>
      <dgm:t>
        <a:bodyPr/>
        <a:lstStyle/>
        <a:p>
          <a:pPr algn="ctr"/>
          <a:endParaRPr lang="pl-PL" sz="1800"/>
        </a:p>
      </dgm:t>
    </dgm:pt>
    <dgm:pt modelId="{66BC0A8D-E15D-4EA7-9025-CC652FAC9A50}" type="sibTrans" cxnId="{65459534-822B-45CF-B759-49C11EFDC103}">
      <dgm:prSet/>
      <dgm:spPr/>
      <dgm:t>
        <a:bodyPr/>
        <a:lstStyle/>
        <a:p>
          <a:pPr algn="ctr"/>
          <a:endParaRPr lang="pl-PL" sz="1800"/>
        </a:p>
      </dgm:t>
    </dgm:pt>
    <dgm:pt modelId="{59531713-06AA-4DDC-B04F-EAC7F497D34A}">
      <dgm:prSet custT="1"/>
      <dgm:spPr/>
      <dgm:t>
        <a:bodyPr/>
        <a:lstStyle/>
        <a:p>
          <a:pPr algn="ctr" rtl="0"/>
          <a:r>
            <a:rPr lang="pl-PL" sz="1800" smtClean="0"/>
            <a:t>Zamienniki (jednostronne jak i dwustronne)</a:t>
          </a:r>
          <a:endParaRPr lang="pl-PL" sz="1800"/>
        </a:p>
      </dgm:t>
    </dgm:pt>
    <dgm:pt modelId="{D4844120-41EF-4D79-B59B-C08CD15D8557}" type="parTrans" cxnId="{246F22E0-E9F9-4CAD-AB74-3B88A634DAC9}">
      <dgm:prSet/>
      <dgm:spPr/>
      <dgm:t>
        <a:bodyPr/>
        <a:lstStyle/>
        <a:p>
          <a:pPr algn="ctr"/>
          <a:endParaRPr lang="pl-PL" sz="1800"/>
        </a:p>
      </dgm:t>
    </dgm:pt>
    <dgm:pt modelId="{A3F43D1D-A0AF-4A19-8596-C665856F09D0}" type="sibTrans" cxnId="{246F22E0-E9F9-4CAD-AB74-3B88A634DAC9}">
      <dgm:prSet/>
      <dgm:spPr/>
      <dgm:t>
        <a:bodyPr/>
        <a:lstStyle/>
        <a:p>
          <a:pPr algn="ctr"/>
          <a:endParaRPr lang="pl-PL" sz="1800"/>
        </a:p>
      </dgm:t>
    </dgm:pt>
    <dgm:pt modelId="{7FCB803C-85D9-4313-856D-D5AADBF278BB}">
      <dgm:prSet custT="1"/>
      <dgm:spPr/>
      <dgm:t>
        <a:bodyPr/>
        <a:lstStyle/>
        <a:p>
          <a:pPr algn="ctr" rtl="0"/>
          <a:r>
            <a:rPr lang="pl-PL" sz="1800" smtClean="0"/>
            <a:t>Struktura opakowań</a:t>
          </a:r>
          <a:endParaRPr lang="pl-PL" sz="1800"/>
        </a:p>
      </dgm:t>
    </dgm:pt>
    <dgm:pt modelId="{547696C6-CADE-476A-A5D5-E9AD75CE3A46}" type="parTrans" cxnId="{E7FEDF30-68CB-4159-AF1D-4495A8B00BAA}">
      <dgm:prSet/>
      <dgm:spPr/>
      <dgm:t>
        <a:bodyPr/>
        <a:lstStyle/>
        <a:p>
          <a:pPr algn="ctr"/>
          <a:endParaRPr lang="pl-PL" sz="1800"/>
        </a:p>
      </dgm:t>
    </dgm:pt>
    <dgm:pt modelId="{591BC2B9-336E-402B-BE09-A01768BEE59F}" type="sibTrans" cxnId="{E7FEDF30-68CB-4159-AF1D-4495A8B00BAA}">
      <dgm:prSet/>
      <dgm:spPr/>
      <dgm:t>
        <a:bodyPr/>
        <a:lstStyle/>
        <a:p>
          <a:pPr algn="ctr"/>
          <a:endParaRPr lang="pl-PL" sz="1800"/>
        </a:p>
      </dgm:t>
    </dgm:pt>
    <dgm:pt modelId="{33C195B6-08F1-4060-A8AC-EDFDF21F069A}">
      <dgm:prSet custT="1"/>
      <dgm:spPr/>
      <dgm:t>
        <a:bodyPr/>
        <a:lstStyle/>
        <a:p>
          <a:pPr algn="ctr" rtl="0"/>
          <a:r>
            <a:rPr lang="pl-PL" sz="1800" dirty="0" smtClean="0"/>
            <a:t>Kody kreskowe. Możliwość przypisywania kodu kreskowego do poziomu struktury opakowań produktu.</a:t>
          </a:r>
          <a:endParaRPr lang="pl-PL" sz="1800" dirty="0"/>
        </a:p>
      </dgm:t>
    </dgm:pt>
    <dgm:pt modelId="{474A9F71-FE81-4B09-BCA6-59CBDC62786A}" type="parTrans" cxnId="{C7453281-7C7F-4E69-A3C3-B2A8BEF35FCD}">
      <dgm:prSet/>
      <dgm:spPr/>
      <dgm:t>
        <a:bodyPr/>
        <a:lstStyle/>
        <a:p>
          <a:pPr algn="ctr"/>
          <a:endParaRPr lang="pl-PL" sz="1800"/>
        </a:p>
      </dgm:t>
    </dgm:pt>
    <dgm:pt modelId="{63F2F0E8-B4FD-428D-9685-9BC48E7ECAD7}" type="sibTrans" cxnId="{C7453281-7C7F-4E69-A3C3-B2A8BEF35FCD}">
      <dgm:prSet/>
      <dgm:spPr/>
      <dgm:t>
        <a:bodyPr/>
        <a:lstStyle/>
        <a:p>
          <a:pPr algn="ctr"/>
          <a:endParaRPr lang="pl-PL" sz="1800"/>
        </a:p>
      </dgm:t>
    </dgm:pt>
    <dgm:pt modelId="{D6883907-B74F-47FA-BC76-5CE32A9D369B}">
      <dgm:prSet custT="1"/>
      <dgm:spPr/>
      <dgm:t>
        <a:bodyPr/>
        <a:lstStyle/>
        <a:p>
          <a:pPr algn="ctr" rtl="0"/>
          <a:r>
            <a:rPr lang="pl-PL" sz="1800" smtClean="0"/>
            <a:t>Szybkie dodanie produktów</a:t>
          </a:r>
          <a:endParaRPr lang="pl-PL" sz="1800"/>
        </a:p>
      </dgm:t>
    </dgm:pt>
    <dgm:pt modelId="{2E232045-64B0-442D-9AB8-D9394BCA346B}" type="parTrans" cxnId="{0869D2B2-980E-4C55-B037-2DD9366610BB}">
      <dgm:prSet/>
      <dgm:spPr/>
      <dgm:t>
        <a:bodyPr/>
        <a:lstStyle/>
        <a:p>
          <a:pPr algn="ctr"/>
          <a:endParaRPr lang="pl-PL" sz="1800"/>
        </a:p>
      </dgm:t>
    </dgm:pt>
    <dgm:pt modelId="{47839257-5E1E-476C-8FB2-4068875DBD14}" type="sibTrans" cxnId="{0869D2B2-980E-4C55-B037-2DD9366610BB}">
      <dgm:prSet/>
      <dgm:spPr/>
      <dgm:t>
        <a:bodyPr/>
        <a:lstStyle/>
        <a:p>
          <a:pPr algn="ctr"/>
          <a:endParaRPr lang="pl-PL" sz="1800"/>
        </a:p>
      </dgm:t>
    </dgm:pt>
    <dgm:pt modelId="{60E64388-393B-4B48-AAC5-8F9A53CA7BC9}" type="pres">
      <dgm:prSet presAssocID="{3E7EA418-A3A4-4AB9-8560-395A08F92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65A0C07-A4BC-4E67-ADF6-0E9B6294EBDA}" type="pres">
      <dgm:prSet presAssocID="{2E1D6013-6F5D-497D-A326-0158635FCF1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9D0B30-889B-4E6B-B24A-AE2A606876BB}" type="pres">
      <dgm:prSet presAssocID="{1ED9558C-70FD-4C0E-8C14-783C351E4DAA}" presName="spacer" presStyleCnt="0"/>
      <dgm:spPr/>
    </dgm:pt>
    <dgm:pt modelId="{AC403FE2-3B93-40CA-B28F-5D8AFE002CD4}" type="pres">
      <dgm:prSet presAssocID="{2FF060B7-8FFB-4F01-85C4-7B0B2EFF0F3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2B14FF-A075-4424-B540-AEF71D7F0AD8}" type="pres">
      <dgm:prSet presAssocID="{66BC0A8D-E15D-4EA7-9025-CC652FAC9A50}" presName="spacer" presStyleCnt="0"/>
      <dgm:spPr/>
    </dgm:pt>
    <dgm:pt modelId="{EFA3FF95-8410-4171-AC2C-EE84440DC5A2}" type="pres">
      <dgm:prSet presAssocID="{59531713-06AA-4DDC-B04F-EAC7F497D34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004FFE-CA15-444F-A912-E4652F674111}" type="pres">
      <dgm:prSet presAssocID="{A3F43D1D-A0AF-4A19-8596-C665856F09D0}" presName="spacer" presStyleCnt="0"/>
      <dgm:spPr/>
    </dgm:pt>
    <dgm:pt modelId="{720C7B1E-E945-4452-BD65-B4377984698C}" type="pres">
      <dgm:prSet presAssocID="{7FCB803C-85D9-4313-856D-D5AADBF278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EF8B1C-E68E-45D0-8025-796345216BDF}" type="pres">
      <dgm:prSet presAssocID="{591BC2B9-336E-402B-BE09-A01768BEE59F}" presName="spacer" presStyleCnt="0"/>
      <dgm:spPr/>
    </dgm:pt>
    <dgm:pt modelId="{4CDE61C5-7538-46C5-99B4-2ADDB9976ACA}" type="pres">
      <dgm:prSet presAssocID="{33C195B6-08F1-4060-A8AC-EDFDF21F069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C8999-702F-4745-B132-CBED87C0762A}" type="pres">
      <dgm:prSet presAssocID="{63F2F0E8-B4FD-428D-9685-9BC48E7ECAD7}" presName="spacer" presStyleCnt="0"/>
      <dgm:spPr/>
    </dgm:pt>
    <dgm:pt modelId="{0327F923-0F98-4500-9B9A-898F8F6C9D88}" type="pres">
      <dgm:prSet presAssocID="{D6883907-B74F-47FA-BC76-5CE32A9D369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9CFBB5B-13C6-4BED-A2D3-397C921341FD}" type="presOf" srcId="{2E1D6013-6F5D-497D-A326-0158635FCF18}" destId="{965A0C07-A4BC-4E67-ADF6-0E9B6294EBDA}" srcOrd="0" destOrd="0" presId="urn:microsoft.com/office/officeart/2005/8/layout/vList2"/>
    <dgm:cxn modelId="{C7453281-7C7F-4E69-A3C3-B2A8BEF35FCD}" srcId="{3E7EA418-A3A4-4AB9-8560-395A08F9248C}" destId="{33C195B6-08F1-4060-A8AC-EDFDF21F069A}" srcOrd="4" destOrd="0" parTransId="{474A9F71-FE81-4B09-BCA6-59CBDC62786A}" sibTransId="{63F2F0E8-B4FD-428D-9685-9BC48E7ECAD7}"/>
    <dgm:cxn modelId="{C1EBCDC9-D92F-4DB7-9C14-D793D30DED77}" type="presOf" srcId="{D6883907-B74F-47FA-BC76-5CE32A9D369B}" destId="{0327F923-0F98-4500-9B9A-898F8F6C9D88}" srcOrd="0" destOrd="0" presId="urn:microsoft.com/office/officeart/2005/8/layout/vList2"/>
    <dgm:cxn modelId="{710EDC33-48FC-424D-829D-22BB612F2A48}" type="presOf" srcId="{2FF060B7-8FFB-4F01-85C4-7B0B2EFF0F33}" destId="{AC403FE2-3B93-40CA-B28F-5D8AFE002CD4}" srcOrd="0" destOrd="0" presId="urn:microsoft.com/office/officeart/2005/8/layout/vList2"/>
    <dgm:cxn modelId="{246F22E0-E9F9-4CAD-AB74-3B88A634DAC9}" srcId="{3E7EA418-A3A4-4AB9-8560-395A08F9248C}" destId="{59531713-06AA-4DDC-B04F-EAC7F497D34A}" srcOrd="2" destOrd="0" parTransId="{D4844120-41EF-4D79-B59B-C08CD15D8557}" sibTransId="{A3F43D1D-A0AF-4A19-8596-C665856F09D0}"/>
    <dgm:cxn modelId="{E7FEDF30-68CB-4159-AF1D-4495A8B00BAA}" srcId="{3E7EA418-A3A4-4AB9-8560-395A08F9248C}" destId="{7FCB803C-85D9-4313-856D-D5AADBF278BB}" srcOrd="3" destOrd="0" parTransId="{547696C6-CADE-476A-A5D5-E9AD75CE3A46}" sibTransId="{591BC2B9-336E-402B-BE09-A01768BEE59F}"/>
    <dgm:cxn modelId="{27264089-429D-4482-A80D-F5F7A0A7B0A3}" type="presOf" srcId="{3E7EA418-A3A4-4AB9-8560-395A08F9248C}" destId="{60E64388-393B-4B48-AAC5-8F9A53CA7BC9}" srcOrd="0" destOrd="0" presId="urn:microsoft.com/office/officeart/2005/8/layout/vList2"/>
    <dgm:cxn modelId="{E1547D10-1272-4CFB-9BE6-D505731885C6}" type="presOf" srcId="{7FCB803C-85D9-4313-856D-D5AADBF278BB}" destId="{720C7B1E-E945-4452-BD65-B4377984698C}" srcOrd="0" destOrd="0" presId="urn:microsoft.com/office/officeart/2005/8/layout/vList2"/>
    <dgm:cxn modelId="{2587C2D5-8F5D-4BE8-8939-D1491E5316F7}" srcId="{3E7EA418-A3A4-4AB9-8560-395A08F9248C}" destId="{2E1D6013-6F5D-497D-A326-0158635FCF18}" srcOrd="0" destOrd="0" parTransId="{4B647121-39FA-4A80-A365-03567AEA25DD}" sibTransId="{1ED9558C-70FD-4C0E-8C14-783C351E4DAA}"/>
    <dgm:cxn modelId="{75289113-6D48-4FF3-B47D-008EED188581}" type="presOf" srcId="{33C195B6-08F1-4060-A8AC-EDFDF21F069A}" destId="{4CDE61C5-7538-46C5-99B4-2ADDB9976ACA}" srcOrd="0" destOrd="0" presId="urn:microsoft.com/office/officeart/2005/8/layout/vList2"/>
    <dgm:cxn modelId="{0869D2B2-980E-4C55-B037-2DD9366610BB}" srcId="{3E7EA418-A3A4-4AB9-8560-395A08F9248C}" destId="{D6883907-B74F-47FA-BC76-5CE32A9D369B}" srcOrd="5" destOrd="0" parTransId="{2E232045-64B0-442D-9AB8-D9394BCA346B}" sibTransId="{47839257-5E1E-476C-8FB2-4068875DBD14}"/>
    <dgm:cxn modelId="{3A8B04D4-B3D3-4F00-89DC-EFFCC614053E}" type="presOf" srcId="{59531713-06AA-4DDC-B04F-EAC7F497D34A}" destId="{EFA3FF95-8410-4171-AC2C-EE84440DC5A2}" srcOrd="0" destOrd="0" presId="urn:microsoft.com/office/officeart/2005/8/layout/vList2"/>
    <dgm:cxn modelId="{65459534-822B-45CF-B759-49C11EFDC103}" srcId="{3E7EA418-A3A4-4AB9-8560-395A08F9248C}" destId="{2FF060B7-8FFB-4F01-85C4-7B0B2EFF0F33}" srcOrd="1" destOrd="0" parTransId="{D0CBFB32-4CE7-4F57-871C-B3FDE017588A}" sibTransId="{66BC0A8D-E15D-4EA7-9025-CC652FAC9A50}"/>
    <dgm:cxn modelId="{F51BFE28-EDF3-4FC4-A989-1BA6C5B7A8DD}" type="presParOf" srcId="{60E64388-393B-4B48-AAC5-8F9A53CA7BC9}" destId="{965A0C07-A4BC-4E67-ADF6-0E9B6294EBDA}" srcOrd="0" destOrd="0" presId="urn:microsoft.com/office/officeart/2005/8/layout/vList2"/>
    <dgm:cxn modelId="{0C8D9E82-B058-4763-A255-8993C9CCC5C0}" type="presParOf" srcId="{60E64388-393B-4B48-AAC5-8F9A53CA7BC9}" destId="{BC9D0B30-889B-4E6B-B24A-AE2A606876BB}" srcOrd="1" destOrd="0" presId="urn:microsoft.com/office/officeart/2005/8/layout/vList2"/>
    <dgm:cxn modelId="{CBC5F5B5-5161-4DC0-921A-219C06CF849F}" type="presParOf" srcId="{60E64388-393B-4B48-AAC5-8F9A53CA7BC9}" destId="{AC403FE2-3B93-40CA-B28F-5D8AFE002CD4}" srcOrd="2" destOrd="0" presId="urn:microsoft.com/office/officeart/2005/8/layout/vList2"/>
    <dgm:cxn modelId="{FBEF751A-3BEE-4212-8A15-F92F77627371}" type="presParOf" srcId="{60E64388-393B-4B48-AAC5-8F9A53CA7BC9}" destId="{AC2B14FF-A075-4424-B540-AEF71D7F0AD8}" srcOrd="3" destOrd="0" presId="urn:microsoft.com/office/officeart/2005/8/layout/vList2"/>
    <dgm:cxn modelId="{1878089E-6AB2-4671-8F11-E7FF9DBD0367}" type="presParOf" srcId="{60E64388-393B-4B48-AAC5-8F9A53CA7BC9}" destId="{EFA3FF95-8410-4171-AC2C-EE84440DC5A2}" srcOrd="4" destOrd="0" presId="urn:microsoft.com/office/officeart/2005/8/layout/vList2"/>
    <dgm:cxn modelId="{212344DB-DCA6-4DB0-BDE1-75606EE92645}" type="presParOf" srcId="{60E64388-393B-4B48-AAC5-8F9A53CA7BC9}" destId="{5C004FFE-CA15-444F-A912-E4652F674111}" srcOrd="5" destOrd="0" presId="urn:microsoft.com/office/officeart/2005/8/layout/vList2"/>
    <dgm:cxn modelId="{A243A2BD-683F-4D33-BFCF-DCDDACB5C7BE}" type="presParOf" srcId="{60E64388-393B-4B48-AAC5-8F9A53CA7BC9}" destId="{720C7B1E-E945-4452-BD65-B4377984698C}" srcOrd="6" destOrd="0" presId="urn:microsoft.com/office/officeart/2005/8/layout/vList2"/>
    <dgm:cxn modelId="{A5D62E47-11A8-4BD2-B941-DA256A3B376B}" type="presParOf" srcId="{60E64388-393B-4B48-AAC5-8F9A53CA7BC9}" destId="{B2EF8B1C-E68E-45D0-8025-796345216BDF}" srcOrd="7" destOrd="0" presId="urn:microsoft.com/office/officeart/2005/8/layout/vList2"/>
    <dgm:cxn modelId="{CBA85059-85CD-4142-8DF9-6EBE404C841E}" type="presParOf" srcId="{60E64388-393B-4B48-AAC5-8F9A53CA7BC9}" destId="{4CDE61C5-7538-46C5-99B4-2ADDB9976ACA}" srcOrd="8" destOrd="0" presId="urn:microsoft.com/office/officeart/2005/8/layout/vList2"/>
    <dgm:cxn modelId="{7DEDA2DA-989A-4589-918F-6243CBCF3B74}" type="presParOf" srcId="{60E64388-393B-4B48-AAC5-8F9A53CA7BC9}" destId="{7EBC8999-702F-4745-B132-CBED87C0762A}" srcOrd="9" destOrd="0" presId="urn:microsoft.com/office/officeart/2005/8/layout/vList2"/>
    <dgm:cxn modelId="{844B8241-A3E8-4C7F-8595-B74822904E6B}" type="presParOf" srcId="{60E64388-393B-4B48-AAC5-8F9A53CA7BC9}" destId="{0327F923-0F98-4500-9B9A-898F8F6C9D8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8F42CA-DB1E-4A9F-8F90-F261DACFA6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C89879-4124-496D-BDBE-239DD1AE188E}">
      <dgm:prSet/>
      <dgm:spPr/>
      <dgm:t>
        <a:bodyPr/>
        <a:lstStyle/>
        <a:p>
          <a:pPr algn="ctr" rtl="0"/>
          <a:r>
            <a:rPr lang="pl-PL" dirty="0" smtClean="0"/>
            <a:t>Umożliwia definiowanie dowolnej ilości poziomów struktury np. sztuka/karton10/paleta1000 i sztuka/karton15/paleta1000</a:t>
          </a:r>
          <a:endParaRPr lang="pl-PL" dirty="0"/>
        </a:p>
      </dgm:t>
    </dgm:pt>
    <dgm:pt modelId="{63561D26-0E4A-42CF-AF8E-D8EDA43F19E1}" type="parTrans" cxnId="{F90293B1-71CA-4B8A-920A-C1BF7474254A}">
      <dgm:prSet/>
      <dgm:spPr/>
      <dgm:t>
        <a:bodyPr/>
        <a:lstStyle/>
        <a:p>
          <a:pPr algn="ctr"/>
          <a:endParaRPr lang="pl-PL"/>
        </a:p>
      </dgm:t>
    </dgm:pt>
    <dgm:pt modelId="{A87271AD-0883-4E8D-8894-46F70D5BDFF3}" type="sibTrans" cxnId="{F90293B1-71CA-4B8A-920A-C1BF7474254A}">
      <dgm:prSet/>
      <dgm:spPr/>
      <dgm:t>
        <a:bodyPr/>
        <a:lstStyle/>
        <a:p>
          <a:pPr algn="ctr"/>
          <a:endParaRPr lang="pl-PL"/>
        </a:p>
      </dgm:t>
    </dgm:pt>
    <dgm:pt modelId="{B1DAC376-D022-4AD5-8B5C-9F2E708ACD57}">
      <dgm:prSet/>
      <dgm:spPr/>
      <dgm:t>
        <a:bodyPr/>
        <a:lstStyle/>
        <a:p>
          <a:pPr algn="ctr" rtl="0"/>
          <a:r>
            <a:rPr lang="pl-PL" dirty="0" smtClean="0"/>
            <a:t>Możliwość używania kilku struktur jednocześnie</a:t>
          </a:r>
          <a:endParaRPr lang="pl-PL" dirty="0"/>
        </a:p>
      </dgm:t>
    </dgm:pt>
    <dgm:pt modelId="{E9AF26AF-25B5-4753-B0CA-7142595A96BB}" type="parTrans" cxnId="{D2C19D49-190D-4041-935F-426FAAB1C0E8}">
      <dgm:prSet/>
      <dgm:spPr/>
      <dgm:t>
        <a:bodyPr/>
        <a:lstStyle/>
        <a:p>
          <a:pPr algn="ctr"/>
          <a:endParaRPr lang="pl-PL"/>
        </a:p>
      </dgm:t>
    </dgm:pt>
    <dgm:pt modelId="{D4CE1D78-CDD2-4196-B1C7-7B11CC79F4C7}" type="sibTrans" cxnId="{D2C19D49-190D-4041-935F-426FAAB1C0E8}">
      <dgm:prSet/>
      <dgm:spPr/>
      <dgm:t>
        <a:bodyPr/>
        <a:lstStyle/>
        <a:p>
          <a:pPr algn="ctr"/>
          <a:endParaRPr lang="pl-PL"/>
        </a:p>
      </dgm:t>
    </dgm:pt>
    <dgm:pt modelId="{6E316CA0-08F8-42E3-876D-9B913DC28C84}" type="pres">
      <dgm:prSet presAssocID="{A78F42CA-DB1E-4A9F-8F90-F261DACFA6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080345-4327-4ADD-B77B-93092D46E1ED}" type="pres">
      <dgm:prSet presAssocID="{EAC89879-4124-496D-BDBE-239DD1AE188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2F13B6-C5E1-46B2-B3BB-6D81FC084D5C}" type="pres">
      <dgm:prSet presAssocID="{A87271AD-0883-4E8D-8894-46F70D5BDFF3}" presName="spacer" presStyleCnt="0"/>
      <dgm:spPr/>
    </dgm:pt>
    <dgm:pt modelId="{688CA05A-E347-4086-8E61-DA9A2CB2E451}" type="pres">
      <dgm:prSet presAssocID="{B1DAC376-D022-4AD5-8B5C-9F2E708ACD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5706651-DCA9-4895-9E89-6CBFD9EF6310}" type="presOf" srcId="{EAC89879-4124-496D-BDBE-239DD1AE188E}" destId="{69080345-4327-4ADD-B77B-93092D46E1ED}" srcOrd="0" destOrd="0" presId="urn:microsoft.com/office/officeart/2005/8/layout/vList2"/>
    <dgm:cxn modelId="{D2C19D49-190D-4041-935F-426FAAB1C0E8}" srcId="{A78F42CA-DB1E-4A9F-8F90-F261DACFA65A}" destId="{B1DAC376-D022-4AD5-8B5C-9F2E708ACD57}" srcOrd="1" destOrd="0" parTransId="{E9AF26AF-25B5-4753-B0CA-7142595A96BB}" sibTransId="{D4CE1D78-CDD2-4196-B1C7-7B11CC79F4C7}"/>
    <dgm:cxn modelId="{F90293B1-71CA-4B8A-920A-C1BF7474254A}" srcId="{A78F42CA-DB1E-4A9F-8F90-F261DACFA65A}" destId="{EAC89879-4124-496D-BDBE-239DD1AE188E}" srcOrd="0" destOrd="0" parTransId="{63561D26-0E4A-42CF-AF8E-D8EDA43F19E1}" sibTransId="{A87271AD-0883-4E8D-8894-46F70D5BDFF3}"/>
    <dgm:cxn modelId="{BF7EE3F9-8E56-4F1C-B173-1CC368542E96}" type="presOf" srcId="{A78F42CA-DB1E-4A9F-8F90-F261DACFA65A}" destId="{6E316CA0-08F8-42E3-876D-9B913DC28C84}" srcOrd="0" destOrd="0" presId="urn:microsoft.com/office/officeart/2005/8/layout/vList2"/>
    <dgm:cxn modelId="{709BD0C9-EF72-4A67-A6B5-49DEEEAD7D95}" type="presOf" srcId="{B1DAC376-D022-4AD5-8B5C-9F2E708ACD57}" destId="{688CA05A-E347-4086-8E61-DA9A2CB2E451}" srcOrd="0" destOrd="0" presId="urn:microsoft.com/office/officeart/2005/8/layout/vList2"/>
    <dgm:cxn modelId="{114BD9EB-BEC9-47E7-8ED7-44F280301BEE}" type="presParOf" srcId="{6E316CA0-08F8-42E3-876D-9B913DC28C84}" destId="{69080345-4327-4ADD-B77B-93092D46E1ED}" srcOrd="0" destOrd="0" presId="urn:microsoft.com/office/officeart/2005/8/layout/vList2"/>
    <dgm:cxn modelId="{A12E37CA-1AD2-445C-A13A-966D32C8ACE0}" type="presParOf" srcId="{6E316CA0-08F8-42E3-876D-9B913DC28C84}" destId="{702F13B6-C5E1-46B2-B3BB-6D81FC084D5C}" srcOrd="1" destOrd="0" presId="urn:microsoft.com/office/officeart/2005/8/layout/vList2"/>
    <dgm:cxn modelId="{7EB2C9B6-C4C1-4DD1-9769-66E81E7697E7}" type="presParOf" srcId="{6E316CA0-08F8-42E3-876D-9B913DC28C84}" destId="{688CA05A-E347-4086-8E61-DA9A2CB2E4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0DA2E-DAE8-4A76-82F1-F4294167E021}">
      <dsp:nvSpPr>
        <dsp:cNvPr id="0" name=""/>
        <dsp:cNvSpPr/>
      </dsp:nvSpPr>
      <dsp:spPr>
        <a:xfrm>
          <a:off x="3167806" y="1639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Produkty </a:t>
          </a:r>
          <a:endParaRPr lang="pl-PL" sz="1600" kern="1200" dirty="0"/>
        </a:p>
      </dsp:txBody>
      <dsp:txXfrm>
        <a:off x="3344741" y="178574"/>
        <a:ext cx="854316" cy="854316"/>
      </dsp:txXfrm>
    </dsp:sp>
    <dsp:sp modelId="{9F9FD8BD-418C-4D89-8264-2577E7AE15A7}">
      <dsp:nvSpPr>
        <dsp:cNvPr id="0" name=""/>
        <dsp:cNvSpPr/>
      </dsp:nvSpPr>
      <dsp:spPr>
        <a:xfrm rot="1542857">
          <a:off x="4420061" y="791086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4424817" y="851800"/>
        <a:ext cx="224131" cy="244657"/>
      </dsp:txXfrm>
    </dsp:sp>
    <dsp:sp modelId="{39014405-F054-4036-A174-C19DF7FFC1AE}">
      <dsp:nvSpPr>
        <dsp:cNvPr id="0" name=""/>
        <dsp:cNvSpPr/>
      </dsp:nvSpPr>
      <dsp:spPr>
        <a:xfrm>
          <a:off x="4800645" y="787973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Firmy</a:t>
          </a:r>
          <a:endParaRPr lang="pl-PL" sz="1600" kern="1200" dirty="0"/>
        </a:p>
      </dsp:txBody>
      <dsp:txXfrm>
        <a:off x="4977580" y="964908"/>
        <a:ext cx="854316" cy="854316"/>
      </dsp:txXfrm>
    </dsp:sp>
    <dsp:sp modelId="{9E0D47F0-FA9E-4A9F-976A-9FA76591366B}">
      <dsp:nvSpPr>
        <dsp:cNvPr id="0" name=""/>
        <dsp:cNvSpPr/>
      </dsp:nvSpPr>
      <dsp:spPr>
        <a:xfrm rot="4628571">
          <a:off x="5444267" y="2062788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4305"/>
            <a:satOff val="-1107"/>
            <a:lumOff val="52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5481608" y="2097517"/>
        <a:ext cx="224131" cy="244657"/>
      </dsp:txXfrm>
    </dsp:sp>
    <dsp:sp modelId="{C52B3F55-0BBF-4028-90F3-84CC1B19EC29}">
      <dsp:nvSpPr>
        <dsp:cNvPr id="0" name=""/>
        <dsp:cNvSpPr/>
      </dsp:nvSpPr>
      <dsp:spPr>
        <a:xfrm>
          <a:off x="5203923" y="2554849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Struktura magazynu</a:t>
          </a:r>
          <a:endParaRPr lang="pl-PL" sz="1600" kern="1200" dirty="0"/>
        </a:p>
      </dsp:txBody>
      <dsp:txXfrm>
        <a:off x="5380858" y="2731784"/>
        <a:ext cx="854316" cy="854316"/>
      </dsp:txXfrm>
    </dsp:sp>
    <dsp:sp modelId="{FB498E04-8D62-4B00-BBA3-EEB1DFA44B18}">
      <dsp:nvSpPr>
        <dsp:cNvPr id="0" name=""/>
        <dsp:cNvSpPr/>
      </dsp:nvSpPr>
      <dsp:spPr>
        <a:xfrm rot="7714286">
          <a:off x="5088593" y="3656438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88609"/>
            <a:satOff val="-2214"/>
            <a:lumOff val="10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5166566" y="3700441"/>
        <a:ext cx="224131" cy="244657"/>
      </dsp:txXfrm>
    </dsp:sp>
    <dsp:sp modelId="{7EFC9F92-82A1-4109-BFDB-829C68E56572}">
      <dsp:nvSpPr>
        <dsp:cNvPr id="0" name=""/>
        <dsp:cNvSpPr/>
      </dsp:nvSpPr>
      <dsp:spPr>
        <a:xfrm>
          <a:off x="4073963" y="3971773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Przyjęcia</a:t>
          </a:r>
          <a:endParaRPr lang="pl-PL" sz="1600" kern="1200" dirty="0"/>
        </a:p>
      </dsp:txBody>
      <dsp:txXfrm>
        <a:off x="4250898" y="4148708"/>
        <a:ext cx="854316" cy="854316"/>
      </dsp:txXfrm>
    </dsp:sp>
    <dsp:sp modelId="{61BC97DD-E055-4CAC-BC0A-AE714C8D2F88}">
      <dsp:nvSpPr>
        <dsp:cNvPr id="0" name=""/>
        <dsp:cNvSpPr/>
      </dsp:nvSpPr>
      <dsp:spPr>
        <a:xfrm rot="10800000">
          <a:off x="3620868" y="4371985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2914"/>
            <a:satOff val="-3321"/>
            <a:lumOff val="158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 rot="10800000">
        <a:off x="3716924" y="4453538"/>
        <a:ext cx="224131" cy="244657"/>
      </dsp:txXfrm>
    </dsp:sp>
    <dsp:sp modelId="{1AD1591A-060A-463E-9D00-4B396B481E67}">
      <dsp:nvSpPr>
        <dsp:cNvPr id="0" name=""/>
        <dsp:cNvSpPr/>
      </dsp:nvSpPr>
      <dsp:spPr>
        <a:xfrm>
          <a:off x="2261649" y="3971773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Przesunięcia</a:t>
          </a:r>
          <a:endParaRPr lang="pl-PL" sz="1600" kern="1200" dirty="0"/>
        </a:p>
      </dsp:txBody>
      <dsp:txXfrm>
        <a:off x="2438584" y="4148708"/>
        <a:ext cx="854316" cy="854316"/>
      </dsp:txXfrm>
    </dsp:sp>
    <dsp:sp modelId="{FB583B75-F465-4021-8834-005714F1A243}">
      <dsp:nvSpPr>
        <dsp:cNvPr id="0" name=""/>
        <dsp:cNvSpPr/>
      </dsp:nvSpPr>
      <dsp:spPr>
        <a:xfrm rot="13885714">
          <a:off x="2146319" y="3670608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77219"/>
            <a:satOff val="-4428"/>
            <a:lumOff val="211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0800000">
        <a:off x="2224292" y="3789711"/>
        <a:ext cx="224131" cy="244657"/>
      </dsp:txXfrm>
    </dsp:sp>
    <dsp:sp modelId="{21A4C65B-8E1E-4101-917C-D3673D3830A5}">
      <dsp:nvSpPr>
        <dsp:cNvPr id="0" name=""/>
        <dsp:cNvSpPr/>
      </dsp:nvSpPr>
      <dsp:spPr>
        <a:xfrm>
          <a:off x="1131690" y="2554849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Wydania</a:t>
          </a:r>
          <a:endParaRPr lang="pl-PL" sz="1600" kern="1200" dirty="0"/>
        </a:p>
      </dsp:txBody>
      <dsp:txXfrm>
        <a:off x="1308625" y="2731784"/>
        <a:ext cx="854316" cy="854316"/>
      </dsp:txXfrm>
    </dsp:sp>
    <dsp:sp modelId="{11C58FC9-2D81-4900-905E-E1015FC7EB11}">
      <dsp:nvSpPr>
        <dsp:cNvPr id="0" name=""/>
        <dsp:cNvSpPr/>
      </dsp:nvSpPr>
      <dsp:spPr>
        <a:xfrm rot="16971429">
          <a:off x="1775312" y="2080457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21523"/>
            <a:satOff val="-5535"/>
            <a:lumOff val="264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1812653" y="2208834"/>
        <a:ext cx="224131" cy="244657"/>
      </dsp:txXfrm>
    </dsp:sp>
    <dsp:sp modelId="{50D192B7-1A27-4132-ACEA-893343C594E1}">
      <dsp:nvSpPr>
        <dsp:cNvPr id="0" name=""/>
        <dsp:cNvSpPr/>
      </dsp:nvSpPr>
      <dsp:spPr>
        <a:xfrm>
          <a:off x="1534968" y="787973"/>
          <a:ext cx="1208186" cy="1208186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Inwentaryzacja</a:t>
          </a:r>
          <a:endParaRPr lang="pl-PL" sz="1600" kern="1200" dirty="0"/>
        </a:p>
      </dsp:txBody>
      <dsp:txXfrm>
        <a:off x="1711903" y="964908"/>
        <a:ext cx="854316" cy="854316"/>
      </dsp:txXfrm>
    </dsp:sp>
    <dsp:sp modelId="{0266866D-21C9-4050-AA39-1479459518D8}">
      <dsp:nvSpPr>
        <dsp:cNvPr id="0" name=""/>
        <dsp:cNvSpPr/>
      </dsp:nvSpPr>
      <dsp:spPr>
        <a:xfrm rot="20057143">
          <a:off x="2787222" y="798950"/>
          <a:ext cx="320187" cy="407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65828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/>
        </a:p>
      </dsp:txBody>
      <dsp:txXfrm>
        <a:off x="2791978" y="901342"/>
        <a:ext cx="224131" cy="244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74B2-BDE4-427F-B605-1C8A6E9B5B9B}">
      <dsp:nvSpPr>
        <dsp:cNvPr id="0" name=""/>
        <dsp:cNvSpPr/>
      </dsp:nvSpPr>
      <dsp:spPr>
        <a:xfrm>
          <a:off x="0" y="571184"/>
          <a:ext cx="320039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Dynamiczne menu dostosowane do potrzeb użytkownika</a:t>
          </a:r>
          <a:endParaRPr lang="pl-PL" sz="1900" kern="1200" dirty="0"/>
        </a:p>
      </dsp:txBody>
      <dsp:txXfrm>
        <a:off x="35811" y="606995"/>
        <a:ext cx="3128777" cy="661968"/>
      </dsp:txXfrm>
    </dsp:sp>
    <dsp:sp modelId="{FFAADDFF-5E39-4E9B-A961-BD152B7CEB8B}">
      <dsp:nvSpPr>
        <dsp:cNvPr id="0" name=""/>
        <dsp:cNvSpPr/>
      </dsp:nvSpPr>
      <dsp:spPr>
        <a:xfrm>
          <a:off x="0" y="1359494"/>
          <a:ext cx="320039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/>
            <a:t>System zakładek ułatwiający przeglądanie danych</a:t>
          </a:r>
          <a:endParaRPr lang="pl-PL" sz="1900" kern="1200"/>
        </a:p>
      </dsp:txBody>
      <dsp:txXfrm>
        <a:off x="35811" y="1395305"/>
        <a:ext cx="3128777" cy="661968"/>
      </dsp:txXfrm>
    </dsp:sp>
    <dsp:sp modelId="{6A21762E-7AA9-4E88-8423-351E528A88A5}">
      <dsp:nvSpPr>
        <dsp:cNvPr id="0" name=""/>
        <dsp:cNvSpPr/>
      </dsp:nvSpPr>
      <dsp:spPr>
        <a:xfrm>
          <a:off x="0" y="2147805"/>
          <a:ext cx="320039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Kolorowanie wierszy w zależności od zawartości</a:t>
          </a:r>
          <a:endParaRPr lang="pl-PL" sz="1900" kern="1200" dirty="0"/>
        </a:p>
      </dsp:txBody>
      <dsp:txXfrm>
        <a:off x="35811" y="2183616"/>
        <a:ext cx="3128777" cy="661968"/>
      </dsp:txXfrm>
    </dsp:sp>
    <dsp:sp modelId="{6D5DD13C-23A2-4FF1-A716-D1A279343458}">
      <dsp:nvSpPr>
        <dsp:cNvPr id="0" name=""/>
        <dsp:cNvSpPr/>
      </dsp:nvSpPr>
      <dsp:spPr>
        <a:xfrm>
          <a:off x="0" y="2936115"/>
          <a:ext cx="320039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Eksport danych m.in. w formacie zgodnym z MS Excel</a:t>
          </a:r>
          <a:endParaRPr lang="pl-PL" sz="1900" kern="1200" dirty="0"/>
        </a:p>
      </dsp:txBody>
      <dsp:txXfrm>
        <a:off x="35811" y="2971926"/>
        <a:ext cx="3128777" cy="661968"/>
      </dsp:txXfrm>
    </dsp:sp>
    <dsp:sp modelId="{1CD1EBC7-7E7B-4B1A-8CDC-6CDBBE85E9BC}">
      <dsp:nvSpPr>
        <dsp:cNvPr id="0" name=""/>
        <dsp:cNvSpPr/>
      </dsp:nvSpPr>
      <dsp:spPr>
        <a:xfrm>
          <a:off x="0" y="3724425"/>
          <a:ext cx="3200399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Wydruk przeglądanych danych</a:t>
          </a:r>
          <a:endParaRPr lang="pl-PL" sz="1900" kern="1200" dirty="0"/>
        </a:p>
      </dsp:txBody>
      <dsp:txXfrm>
        <a:off x="35811" y="3760236"/>
        <a:ext cx="3128777" cy="6619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4FCD7-1261-4BBA-BCC5-9B29639C6C1B}">
      <dsp:nvSpPr>
        <dsp:cNvPr id="0" name=""/>
        <dsp:cNvSpPr/>
      </dsp:nvSpPr>
      <dsp:spPr>
        <a:xfrm rot="5400000">
          <a:off x="1760548" y="127039"/>
          <a:ext cx="1341120" cy="1422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Zaznacza kolorami wyszukane dane</a:t>
          </a:r>
          <a:endParaRPr lang="pl-PL" sz="1400" kern="1200" dirty="0"/>
        </a:p>
      </dsp:txBody>
      <dsp:txXfrm rot="-5400000">
        <a:off x="1719948" y="233107"/>
        <a:ext cx="1356852" cy="1210184"/>
      </dsp:txXfrm>
    </dsp:sp>
    <dsp:sp modelId="{A680050A-EC58-44E1-8B8A-952E695C15A3}">
      <dsp:nvSpPr>
        <dsp:cNvPr id="0" name=""/>
        <dsp:cNvSpPr/>
      </dsp:nvSpPr>
      <dsp:spPr>
        <a:xfrm>
          <a:off x="981" y="0"/>
          <a:ext cx="1718966" cy="1676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Wyszukiwanie kontekstowe</a:t>
          </a:r>
          <a:endParaRPr lang="pl-PL" sz="2000" kern="1200" dirty="0"/>
        </a:p>
      </dsp:txBody>
      <dsp:txXfrm>
        <a:off x="82816" y="81835"/>
        <a:ext cx="1555296" cy="151273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FB4D3-B985-4805-AC1A-7C5D128E872A}">
      <dsp:nvSpPr>
        <dsp:cNvPr id="0" name=""/>
        <dsp:cNvSpPr/>
      </dsp:nvSpPr>
      <dsp:spPr>
        <a:xfrm>
          <a:off x="0" y="9239"/>
          <a:ext cx="25908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Klasyczne filtry do wyszukiwania danych</a:t>
          </a:r>
          <a:endParaRPr lang="pl-PL" sz="2000" kern="1200" dirty="0"/>
        </a:p>
      </dsp:txBody>
      <dsp:txXfrm>
        <a:off x="51175" y="60414"/>
        <a:ext cx="2488450" cy="945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50058-98DD-458D-8CD8-AA7306C1D589}">
      <dsp:nvSpPr>
        <dsp:cNvPr id="0" name=""/>
        <dsp:cNvSpPr/>
      </dsp:nvSpPr>
      <dsp:spPr>
        <a:xfrm rot="5400000">
          <a:off x="4120691" y="-1424695"/>
          <a:ext cx="1463040" cy="46172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Grupowanie danych</a:t>
          </a:r>
          <a:endParaRPr lang="pl-P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Dowolne sortowanie danych</a:t>
          </a:r>
          <a:endParaRPr lang="pl-PL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Pokazywanie / ukrywanie kolumn</a:t>
          </a:r>
          <a:endParaRPr lang="pl-PL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smtClean="0"/>
            <a:t>Dostosowanie kolejności wyświetlanych kolumn</a:t>
          </a:r>
          <a:endParaRPr lang="pl-PL" sz="1900" kern="1200"/>
        </a:p>
      </dsp:txBody>
      <dsp:txXfrm rot="-5400000">
        <a:off x="2543591" y="223825"/>
        <a:ext cx="4545820" cy="1320200"/>
      </dsp:txXfrm>
    </dsp:sp>
    <dsp:sp modelId="{F8E2CC9E-BFD4-4B63-A704-0285DEF37C3F}">
      <dsp:nvSpPr>
        <dsp:cNvPr id="0" name=""/>
        <dsp:cNvSpPr/>
      </dsp:nvSpPr>
      <dsp:spPr>
        <a:xfrm>
          <a:off x="0" y="0"/>
          <a:ext cx="2597197" cy="18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Dynamiczne listy dostosowane do potrzeb użytkownika poprzez:</a:t>
          </a:r>
          <a:endParaRPr lang="pl-PL" sz="2000" kern="1200" dirty="0"/>
        </a:p>
      </dsp:txBody>
      <dsp:txXfrm>
        <a:off x="89275" y="89275"/>
        <a:ext cx="2418647" cy="16502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C76F4-AF1F-4D48-96A0-1A84033EA287}">
      <dsp:nvSpPr>
        <dsp:cNvPr id="0" name=""/>
        <dsp:cNvSpPr/>
      </dsp:nvSpPr>
      <dsp:spPr>
        <a:xfrm rot="5400000">
          <a:off x="4507596" y="-1669848"/>
          <a:ext cx="1158240" cy="47874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Jednoczesną pracę w wielu językach</a:t>
          </a:r>
          <a:endParaRPr lang="pl-PL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Dodawanie nowych języków</a:t>
          </a:r>
          <a:endParaRPr lang="pl-PL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Łatwe dostosowywanie nazewnictwa do obowiązujących w firmie standardów</a:t>
          </a:r>
          <a:endParaRPr lang="pl-PL" sz="1700" kern="1200" dirty="0"/>
        </a:p>
      </dsp:txBody>
      <dsp:txXfrm rot="-5400000">
        <a:off x="2692968" y="201321"/>
        <a:ext cx="4730956" cy="1045158"/>
      </dsp:txXfrm>
    </dsp:sp>
    <dsp:sp modelId="{05F18535-8A47-485B-8C0D-61CECE568C23}">
      <dsp:nvSpPr>
        <dsp:cNvPr id="0" name=""/>
        <dsp:cNvSpPr/>
      </dsp:nvSpPr>
      <dsp:spPr>
        <a:xfrm>
          <a:off x="12878" y="0"/>
          <a:ext cx="2692967" cy="144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Wielojęzyczny </a:t>
          </a:r>
          <a:r>
            <a:rPr lang="pl-PL" sz="2000" kern="1200" dirty="0" err="1" smtClean="0"/>
            <a:t>interface</a:t>
          </a:r>
          <a:r>
            <a:rPr lang="pl-PL" sz="2000" kern="1200" dirty="0" smtClean="0"/>
            <a:t> pozwalający na:</a:t>
          </a:r>
          <a:endParaRPr lang="pl-PL" sz="2000" kern="1200" dirty="0"/>
        </a:p>
      </dsp:txBody>
      <dsp:txXfrm>
        <a:off x="83554" y="70676"/>
        <a:ext cx="2551615" cy="1306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>
            <a:spLocks/>
          </p:cNvSpPr>
          <p:nvPr userDrawn="1"/>
        </p:nvSpPr>
        <p:spPr bwMode="auto">
          <a:xfrm>
            <a:off x="-12032" y="4495800"/>
            <a:ext cx="8153400" cy="23622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7343775" y="0"/>
            <a:ext cx="1800225" cy="6858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6019800"/>
            <a:ext cx="6400800" cy="6858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l-PL" dirty="0" smtClean="0"/>
              <a:t>Prezentacja systemu</a:t>
            </a:r>
            <a:endParaRPr lang="en-US" dirty="0"/>
          </a:p>
        </p:txBody>
      </p:sp>
      <p:grpSp>
        <p:nvGrpSpPr>
          <p:cNvPr id="63" name="Grupa 62"/>
          <p:cNvGrpSpPr/>
          <p:nvPr userDrawn="1"/>
        </p:nvGrpSpPr>
        <p:grpSpPr>
          <a:xfrm>
            <a:off x="304800" y="119473"/>
            <a:ext cx="2424276" cy="769441"/>
            <a:chOff x="5579971" y="336565"/>
            <a:chExt cx="1729748" cy="507216"/>
          </a:xfrm>
        </p:grpSpPr>
        <p:grpSp>
          <p:nvGrpSpPr>
            <p:cNvPr id="64" name="Group 2"/>
            <p:cNvGrpSpPr>
              <a:grpSpLocks noChangeAspect="1"/>
            </p:cNvGrpSpPr>
            <p:nvPr/>
          </p:nvGrpSpPr>
          <p:grpSpPr bwMode="auto">
            <a:xfrm>
              <a:off x="5579971" y="438951"/>
              <a:ext cx="464291" cy="376376"/>
              <a:chOff x="3938" y="2498"/>
              <a:chExt cx="8820" cy="7920"/>
            </a:xfrm>
          </p:grpSpPr>
          <p:sp>
            <p:nvSpPr>
              <p:cNvPr id="66" name="AutoShape 3"/>
              <p:cNvSpPr>
                <a:spLocks noChangeArrowheads="1"/>
              </p:cNvSpPr>
              <p:nvPr/>
            </p:nvSpPr>
            <p:spPr bwMode="auto">
              <a:xfrm>
                <a:off x="7718" y="681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7178" y="4658"/>
                <a:ext cx="2340" cy="252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5"/>
              <p:cNvSpPr>
                <a:spLocks noChangeArrowheads="1"/>
              </p:cNvSpPr>
              <p:nvPr/>
            </p:nvSpPr>
            <p:spPr bwMode="auto">
              <a:xfrm rot="2921657">
                <a:off x="58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6"/>
              <p:cNvSpPr>
                <a:spLocks noChangeArrowheads="1"/>
              </p:cNvSpPr>
              <p:nvPr/>
            </p:nvSpPr>
            <p:spPr bwMode="auto">
              <a:xfrm rot="13720223">
                <a:off x="960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auto">
              <a:xfrm rot="-2732699">
                <a:off x="9428" y="60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8"/>
              <p:cNvSpPr>
                <a:spLocks noChangeArrowheads="1"/>
              </p:cNvSpPr>
              <p:nvPr/>
            </p:nvSpPr>
            <p:spPr bwMode="auto">
              <a:xfrm rot="5400000">
                <a:off x="510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 rot="16200000">
                <a:off x="10328" y="420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10"/>
              <p:cNvSpPr>
                <a:spLocks noChangeArrowheads="1"/>
              </p:cNvSpPr>
              <p:nvPr/>
            </p:nvSpPr>
            <p:spPr bwMode="auto">
              <a:xfrm rot="7979734">
                <a:off x="5828" y="2228"/>
                <a:ext cx="1260" cy="3600"/>
              </a:xfrm>
              <a:prstGeom prst="downArrow">
                <a:avLst>
                  <a:gd name="adj1" fmla="val 43491"/>
                  <a:gd name="adj2" fmla="val 120397"/>
                </a:avLst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Oval 11"/>
              <p:cNvSpPr>
                <a:spLocks noChangeArrowheads="1"/>
              </p:cNvSpPr>
              <p:nvPr/>
            </p:nvSpPr>
            <p:spPr bwMode="auto">
              <a:xfrm>
                <a:off x="7898" y="2498"/>
                <a:ext cx="1003" cy="1080"/>
              </a:xfrm>
              <a:prstGeom prst="ellipse">
                <a:avLst/>
              </a:prstGeom>
              <a:solidFill>
                <a:srgbClr val="FF62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65" name="pole tekstowe 64"/>
            <p:cNvSpPr txBox="1"/>
            <p:nvPr/>
          </p:nvSpPr>
          <p:spPr>
            <a:xfrm>
              <a:off x="5990734" y="336565"/>
              <a:ext cx="1318985" cy="507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logsoft</a:t>
              </a:r>
              <a:endParaRPr lang="pl-PL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6" name="Podtytuł 2"/>
          <p:cNvSpPr txBox="1">
            <a:spLocks/>
          </p:cNvSpPr>
          <p:nvPr userDrawn="1"/>
        </p:nvSpPr>
        <p:spPr>
          <a:xfrm>
            <a:off x="5029200" y="4724400"/>
            <a:ext cx="2702093" cy="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Lite</a:t>
            </a:r>
            <a:r>
              <a:rPr lang="pl-PL" sz="4800" dirty="0" smtClean="0">
                <a:latin typeface="Calibri" pitchFamily="34" charset="0"/>
                <a:cs typeface="Calibri" pitchFamily="34" charset="0"/>
              </a:rPr>
              <a:t> WMS</a:t>
            </a:r>
            <a:endParaRPr lang="pl-PL" sz="4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with Text and Pho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57600" cy="4648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1828800"/>
            <a:ext cx="3124200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22" y="-5"/>
            <a:ext cx="1482725" cy="6858001"/>
            <a:chOff x="103279916" y="105155998"/>
            <a:chExt cx="1235004" cy="5715002"/>
          </a:xfrm>
        </p:grpSpPr>
        <p:sp>
          <p:nvSpPr>
            <p:cNvPr id="11" name="Freeform 4"/>
            <p:cNvSpPr>
              <a:spLocks noEditPoints="1"/>
            </p:cNvSpPr>
            <p:nvPr/>
          </p:nvSpPr>
          <p:spPr bwMode="auto">
            <a:xfrm>
              <a:off x="103279916" y="105155998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315200" cy="46482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6400800" cy="685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1430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grpSp>
        <p:nvGrpSpPr>
          <p:cNvPr id="25" name="Group 2"/>
          <p:cNvGrpSpPr>
            <a:grpSpLocks noChangeAspect="1"/>
          </p:cNvGrpSpPr>
          <p:nvPr userDrawn="1"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24000"/>
            <a:ext cx="7315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0" y="0"/>
            <a:ext cx="1482725" cy="6858000"/>
            <a:chOff x="103279934" y="105155999"/>
            <a:chExt cx="1235004" cy="5715001"/>
          </a:xfrm>
        </p:grpSpPr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103279934" y="105155999"/>
              <a:ext cx="1141123" cy="5715001"/>
            </a:xfrm>
            <a:custGeom>
              <a:avLst/>
              <a:gdLst/>
              <a:ahLst/>
              <a:cxnLst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0"/>
                </a:cxn>
                <a:cxn ang="0">
                  <a:pos x="418" y="0"/>
                </a:cxn>
                <a:cxn ang="0">
                  <a:pos x="178" y="3168"/>
                </a:cxn>
                <a:cxn ang="0">
                  <a:pos x="124" y="3168"/>
                </a:cxn>
                <a:cxn ang="0">
                  <a:pos x="0" y="685"/>
                </a:cxn>
                <a:cxn ang="0">
                  <a:pos x="0" y="3168"/>
                </a:cxn>
                <a:cxn ang="0">
                  <a:pos x="124" y="3168"/>
                </a:cxn>
              </a:cxnLst>
              <a:rect l="0" t="0" r="r" b="b"/>
              <a:pathLst>
                <a:path w="630" h="3168">
                  <a:moveTo>
                    <a:pt x="178" y="3168"/>
                  </a:moveTo>
                  <a:cubicBezTo>
                    <a:pt x="124" y="3168"/>
                    <a:pt x="124" y="3168"/>
                    <a:pt x="124" y="3168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76" y="384"/>
                    <a:pt x="630" y="1741"/>
                    <a:pt x="178" y="3168"/>
                  </a:cubicBezTo>
                  <a:close/>
                  <a:moveTo>
                    <a:pt x="124" y="3168"/>
                  </a:moveTo>
                  <a:cubicBezTo>
                    <a:pt x="0" y="685"/>
                    <a:pt x="0" y="685"/>
                    <a:pt x="0" y="685"/>
                  </a:cubicBezTo>
                  <a:cubicBezTo>
                    <a:pt x="0" y="3168"/>
                    <a:pt x="0" y="3168"/>
                    <a:pt x="0" y="3168"/>
                  </a:cubicBezTo>
                  <a:lnTo>
                    <a:pt x="124" y="31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03615774" y="105155999"/>
              <a:ext cx="899146" cy="5715001"/>
              <a:chOff x="102932440" y="105155999"/>
              <a:chExt cx="1582498" cy="10058401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02932440" y="105155999"/>
                <a:ext cx="1373050" cy="10058401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3164"/>
                  </a:cxn>
                </a:cxnLst>
                <a:rect l="0" t="0" r="r" b="b"/>
                <a:pathLst>
                  <a:path w="430" h="3164">
                    <a:moveTo>
                      <a:pt x="160" y="0"/>
                    </a:moveTo>
                    <a:cubicBezTo>
                      <a:pt x="430" y="1502"/>
                      <a:pt x="90" y="2850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3234976" y="105155999"/>
                <a:ext cx="1156621" cy="100584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164"/>
                  </a:cxn>
                </a:cxnLst>
                <a:rect l="0" t="0" r="r" b="b"/>
                <a:pathLst>
                  <a:path w="362" h="3164">
                    <a:moveTo>
                      <a:pt x="42" y="0"/>
                    </a:moveTo>
                    <a:cubicBezTo>
                      <a:pt x="362" y="1456"/>
                      <a:pt x="90" y="2791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03295484" y="105155999"/>
                <a:ext cx="1219454" cy="10058401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3164"/>
                  </a:cxn>
                </a:cxnLst>
                <a:rect l="0" t="0" r="r" b="b"/>
                <a:pathLst>
                  <a:path w="382" h="3164">
                    <a:moveTo>
                      <a:pt x="80" y="0"/>
                    </a:moveTo>
                    <a:cubicBezTo>
                      <a:pt x="382" y="1458"/>
                      <a:pt x="96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03162834" y="105155999"/>
                <a:ext cx="1231090" cy="1005840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3164"/>
                  </a:cxn>
                </a:cxnLst>
                <a:rect l="0" t="0" r="r" b="b"/>
                <a:pathLst>
                  <a:path w="386" h="3164">
                    <a:moveTo>
                      <a:pt x="87" y="0"/>
                    </a:moveTo>
                    <a:cubicBezTo>
                      <a:pt x="386" y="1461"/>
                      <a:pt x="95" y="2793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03055783" y="105155999"/>
                <a:ext cx="1217126" cy="10058401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3164"/>
                  </a:cxn>
                </a:cxnLst>
                <a:rect l="0" t="0" r="r" b="b"/>
                <a:pathLst>
                  <a:path w="381" h="3164">
                    <a:moveTo>
                      <a:pt x="79" y="0"/>
                    </a:moveTo>
                    <a:cubicBezTo>
                      <a:pt x="381" y="1458"/>
                      <a:pt x="95" y="2789"/>
                      <a:pt x="0" y="3164"/>
                    </a:cubicBezTo>
                  </a:path>
                </a:pathLst>
              </a:custGeom>
              <a:noFill/>
              <a:ln w="6350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2" name="Group 2"/>
          <p:cNvGrpSpPr>
            <a:grpSpLocks noChangeAspect="1"/>
          </p:cNvGrpSpPr>
          <p:nvPr/>
        </p:nvGrpSpPr>
        <p:grpSpPr bwMode="auto">
          <a:xfrm>
            <a:off x="8264498" y="228600"/>
            <a:ext cx="657993" cy="533400"/>
            <a:chOff x="3938" y="2498"/>
            <a:chExt cx="8820" cy="7920"/>
          </a:xfrm>
        </p:grpSpPr>
        <p:sp>
          <p:nvSpPr>
            <p:cNvPr id="23" name="AutoShape 3"/>
            <p:cNvSpPr>
              <a:spLocks noChangeArrowheads="1"/>
            </p:cNvSpPr>
            <p:nvPr/>
          </p:nvSpPr>
          <p:spPr bwMode="auto">
            <a:xfrm>
              <a:off x="7718" y="681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7178" y="4658"/>
              <a:ext cx="2340" cy="252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rot="2921657">
              <a:off x="58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 rot="13720223">
              <a:off x="960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 rot="-2732699">
              <a:off x="9428" y="60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 rot="5400000">
              <a:off x="510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 rot="16200000">
              <a:off x="10328" y="420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 rot="7979734">
              <a:off x="5828" y="2228"/>
              <a:ext cx="1260" cy="3600"/>
            </a:xfrm>
            <a:prstGeom prst="downArrow">
              <a:avLst>
                <a:gd name="adj1" fmla="val 43491"/>
                <a:gd name="adj2" fmla="val 120397"/>
              </a:avLst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7898" y="2498"/>
              <a:ext cx="1003" cy="1080"/>
            </a:xfrm>
            <a:prstGeom prst="ellipse">
              <a:avLst/>
            </a:prstGeom>
            <a:solidFill>
              <a:srgbClr val="FF6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32" r:id="rId4"/>
    <p:sldLayoutId id="2147483733" r:id="rId5"/>
    <p:sldLayoutId id="2147483734" r:id="rId6"/>
    <p:sldLayoutId id="2147483762" r:id="rId7"/>
    <p:sldLayoutId id="2147483763" r:id="rId8"/>
    <p:sldLayoutId id="2147483764" r:id="rId9"/>
    <p:sldLayoutId id="2147483792" r:id="rId10"/>
    <p:sldLayoutId id="2147483793" r:id="rId11"/>
    <p:sldLayoutId id="2147483794" r:id="rId12"/>
    <p:sldLayoutId id="2147483957" r:id="rId13"/>
    <p:sldLayoutId id="2147483958" r:id="rId14"/>
    <p:sldLayoutId id="2147483959" r:id="rId15"/>
    <p:sldLayoutId id="2147484017" r:id="rId16"/>
    <p:sldLayoutId id="2147484018" r:id="rId17"/>
    <p:sldLayoutId id="2147484019" r:id="rId18"/>
    <p:sldLayoutId id="2147484032" r:id="rId19"/>
    <p:sldLayoutId id="2147484033" r:id="rId20"/>
    <p:sldLayoutId id="2147484034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accent4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8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0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3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25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9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3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3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36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32.xml"/><Relationship Id="rId7" Type="http://schemas.openxmlformats.org/officeDocument/2006/relationships/image" Target="../media/image37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39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40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41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42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228600" y="6019800"/>
            <a:ext cx="6400800" cy="685800"/>
          </a:xfrm>
        </p:spPr>
        <p:txBody>
          <a:bodyPr/>
          <a:lstStyle/>
          <a:p>
            <a:r>
              <a:rPr lang="pl-PL" dirty="0" smtClean="0"/>
              <a:t>Prezentacja systemu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175788"/>
              </p:ext>
            </p:extLst>
          </p:nvPr>
        </p:nvGraphicFramePr>
        <p:xfrm>
          <a:off x="1282535" y="4724400"/>
          <a:ext cx="7480465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176486" y="152400"/>
            <a:ext cx="6400800" cy="457200"/>
          </a:xfrm>
        </p:spPr>
        <p:txBody>
          <a:bodyPr/>
          <a:lstStyle/>
          <a:p>
            <a:r>
              <a:rPr lang="pl-PL" dirty="0"/>
              <a:t>Interface  użytkownika – </a:t>
            </a:r>
            <a:r>
              <a:rPr lang="pl-PL" dirty="0" smtClean="0"/>
              <a:t>Wielojęzyczność</a:t>
            </a:r>
            <a:endParaRPr lang="pl-PL" dirty="0"/>
          </a:p>
          <a:p>
            <a:endParaRPr lang="pl-PL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702733" cy="2719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67354"/>
              </p:ext>
            </p:extLst>
          </p:nvPr>
        </p:nvGraphicFramePr>
        <p:xfrm>
          <a:off x="1371600" y="18288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Produkty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Struktura produktów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901661"/>
              </p:ext>
            </p:extLst>
          </p:nvPr>
        </p:nvGraphicFramePr>
        <p:xfrm>
          <a:off x="5334000" y="914400"/>
          <a:ext cx="3505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Produkty – Definicja produktu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53" y="1676400"/>
            <a:ext cx="3737453" cy="281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20109"/>
              </p:ext>
            </p:extLst>
          </p:nvPr>
        </p:nvGraphicFramePr>
        <p:xfrm>
          <a:off x="1295400" y="4581525"/>
          <a:ext cx="74676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Produkty - struktura opakowań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92" y="990600"/>
            <a:ext cx="5180589" cy="266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8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107381"/>
              </p:ext>
            </p:extLst>
          </p:nvPr>
        </p:nvGraphicFramePr>
        <p:xfrm>
          <a:off x="5410200" y="1066800"/>
          <a:ext cx="3429000" cy="234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371600" y="3048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/>
              <a:t>Produkty </a:t>
            </a:r>
            <a:r>
              <a:rPr lang="pl-PL" dirty="0" smtClean="0"/>
              <a:t>– Grupy magazynowe</a:t>
            </a:r>
            <a:endParaRPr lang="en-US" dirty="0"/>
          </a:p>
          <a:p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063435" cy="2347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063435" cy="2347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8642976"/>
              </p:ext>
            </p:extLst>
          </p:nvPr>
        </p:nvGraphicFramePr>
        <p:xfrm>
          <a:off x="1223158" y="3986212"/>
          <a:ext cx="3048000" cy="153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958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135224"/>
              </p:ext>
            </p:extLst>
          </p:nvPr>
        </p:nvGraphicFramePr>
        <p:xfrm>
          <a:off x="1371600" y="18288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Firmy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Struktura firm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2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814840"/>
              </p:ext>
            </p:extLst>
          </p:nvPr>
        </p:nvGraphicFramePr>
        <p:xfrm>
          <a:off x="5562600" y="838200"/>
          <a:ext cx="3276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Firmy – definicja firmy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68" y="1905000"/>
            <a:ext cx="3905250" cy="30084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002158"/>
              </p:ext>
            </p:extLst>
          </p:nvPr>
        </p:nvGraphicFramePr>
        <p:xfrm>
          <a:off x="1276350" y="3962400"/>
          <a:ext cx="7467600" cy="262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Firmy definicja zleceniodawcy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7635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926275"/>
            <a:ext cx="4419600" cy="25267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319725"/>
              </p:ext>
            </p:extLst>
          </p:nvPr>
        </p:nvGraphicFramePr>
        <p:xfrm>
          <a:off x="1371600" y="18288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Magazyn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Struktura magazynu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19284"/>
              </p:ext>
            </p:extLst>
          </p:nvPr>
        </p:nvGraphicFramePr>
        <p:xfrm>
          <a:off x="1295400" y="4495800"/>
          <a:ext cx="7543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Magazyn – centrum logistyczne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505200" cy="2962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1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Informacje podstawowe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7391400" cy="4038600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200" dirty="0"/>
              <a:t>Twórcą systemu Lite WMS jest firma Logsoft. Jej założyciele maja ponad dziesięcioletnie doświadczenie w wykorzystywaniu systemów informatycznych w logistyce. Od 2006 roku firma Logsoft jest </a:t>
            </a:r>
            <a:r>
              <a:rPr lang="pl-PL" sz="2200" dirty="0" smtClean="0"/>
              <a:t>partnerem-podwykonawcą </a:t>
            </a:r>
            <a:r>
              <a:rPr lang="pl-PL" sz="2200" dirty="0"/>
              <a:t>wdrożeniowym firmy Quantum Software S.A. (system logistyczny Qguar WMS Pro), a od 2008 partnerem międzynarodowej firmy Mantis International wdrażając system klasy WMS - Logistic Vision Suite. </a:t>
            </a:r>
            <a:endParaRPr lang="pl-PL" sz="2200" dirty="0" smtClean="0"/>
          </a:p>
          <a:p>
            <a:pPr algn="just"/>
            <a:r>
              <a:rPr lang="pl-PL" sz="2200" dirty="0" smtClean="0"/>
              <a:t>Zdobyte </a:t>
            </a:r>
            <a:r>
              <a:rPr lang="pl-PL" sz="2200" dirty="0"/>
              <a:t>podczas licznych projektów doświadczenia spowodowały, że w 2009 roku podjęliśmy decyzję o stworzeniu własnego rozwiązania, którym jest prezentowany Państwu system Lite WMS.</a:t>
            </a:r>
            <a:endParaRPr lang="en-US" sz="2200" dirty="0"/>
          </a:p>
          <a:p>
            <a:pPr algn="just"/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O firmie Logsoft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7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429678"/>
              </p:ext>
            </p:extLst>
          </p:nvPr>
        </p:nvGraphicFramePr>
        <p:xfrm>
          <a:off x="5711042" y="1295401"/>
          <a:ext cx="30480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/>
              <a:t>Magazyn – </a:t>
            </a:r>
            <a:r>
              <a:rPr lang="pl-PL" dirty="0" smtClean="0"/>
              <a:t>Klasa lokacji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41" y="1828800"/>
            <a:ext cx="3971925" cy="2969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96849"/>
              </p:ext>
            </p:extLst>
          </p:nvPr>
        </p:nvGraphicFramePr>
        <p:xfrm>
          <a:off x="5841670" y="1066800"/>
          <a:ext cx="2971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Magazyn definicja Lokalizacji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92" y="1981200"/>
            <a:ext cx="4167187" cy="2962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61130"/>
              </p:ext>
            </p:extLst>
          </p:nvPr>
        </p:nvGraphicFramePr>
        <p:xfrm>
          <a:off x="1409700" y="1219200"/>
          <a:ext cx="365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Magazyn przegląd zawartości magazynu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352800" cy="19260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6" y="3810000"/>
            <a:ext cx="3352800" cy="20224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547116"/>
              </p:ext>
            </p:extLst>
          </p:nvPr>
        </p:nvGraphicFramePr>
        <p:xfrm>
          <a:off x="1447800" y="1752600"/>
          <a:ext cx="723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858000" cy="685800"/>
          </a:xfrm>
        </p:spPr>
        <p:txBody>
          <a:bodyPr>
            <a:noAutofit/>
          </a:bodyPr>
          <a:lstStyle/>
          <a:p>
            <a:r>
              <a:rPr lang="pl-PL" sz="2800" dirty="0" smtClean="0"/>
              <a:t>Operacje magazynowe przyjęcie do magazynu</a:t>
            </a:r>
            <a:endParaRPr lang="pl-PL" sz="28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371600" y="914400"/>
            <a:ext cx="6400800" cy="457200"/>
          </a:xfrm>
        </p:spPr>
        <p:txBody>
          <a:bodyPr/>
          <a:lstStyle/>
          <a:p>
            <a:r>
              <a:rPr lang="pl-PL" dirty="0" smtClean="0"/>
              <a:t>Struktura procesu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8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221995"/>
              </p:ext>
            </p:extLst>
          </p:nvPr>
        </p:nvGraphicFramePr>
        <p:xfrm>
          <a:off x="1295400" y="852055"/>
          <a:ext cx="3124200" cy="571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295400" y="152400"/>
            <a:ext cx="6400800" cy="6858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Operacje magazynowe – Awizacje przyjęć (zamówienia dla dostawców)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63" y="2022764"/>
            <a:ext cx="4229100" cy="2819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30340"/>
              </p:ext>
            </p:extLst>
          </p:nvPr>
        </p:nvGraphicFramePr>
        <p:xfrm>
          <a:off x="5105400" y="990600"/>
          <a:ext cx="365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838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Realizacja Przyjęcia PC </a:t>
            </a:r>
          </a:p>
          <a:p>
            <a:r>
              <a:rPr lang="pl-PL" dirty="0" smtClean="0"/>
              <a:t>cz.1 Nagłówek Przyjęcia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67" y="1140031"/>
            <a:ext cx="3486952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43" y="4038600"/>
            <a:ext cx="1371600" cy="22304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6159"/>
              </p:ext>
            </p:extLst>
          </p:nvPr>
        </p:nvGraphicFramePr>
        <p:xfrm>
          <a:off x="1295400" y="838200"/>
          <a:ext cx="3429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9906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Realizacja Przyjęcia PC </a:t>
            </a:r>
          </a:p>
          <a:p>
            <a:r>
              <a:rPr lang="pl-PL" dirty="0" smtClean="0"/>
              <a:t>cz.2 pozycje przyjęcia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39" y="2286000"/>
            <a:ext cx="369697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363428"/>
              </p:ext>
            </p:extLst>
          </p:nvPr>
        </p:nvGraphicFramePr>
        <p:xfrm>
          <a:off x="4953000" y="762000"/>
          <a:ext cx="388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korekta przyjęcia</a:t>
            </a:r>
            <a:endParaRPr lang="en-US" dirty="0"/>
          </a:p>
        </p:txBody>
      </p:sp>
      <p:pic>
        <p:nvPicPr>
          <p:cNvPr id="10242" name="Picture 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6000"/>
            <a:ext cx="3529012" cy="2219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822371"/>
              </p:ext>
            </p:extLst>
          </p:nvPr>
        </p:nvGraphicFramePr>
        <p:xfrm>
          <a:off x="1447800" y="914400"/>
          <a:ext cx="396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dokumenty przyjęcia</a:t>
            </a:r>
            <a:endParaRPr lang="en-US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32801"/>
            <a:ext cx="2743200" cy="18141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3" y="3595239"/>
            <a:ext cx="2141334" cy="27550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1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35897"/>
              </p:ext>
            </p:extLst>
          </p:nvPr>
        </p:nvGraphicFramePr>
        <p:xfrm>
          <a:off x="1447800" y="1600200"/>
          <a:ext cx="723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858000" cy="685800"/>
          </a:xfrm>
        </p:spPr>
        <p:txBody>
          <a:bodyPr>
            <a:noAutofit/>
          </a:bodyPr>
          <a:lstStyle/>
          <a:p>
            <a:r>
              <a:rPr lang="pl-PL" sz="2800" dirty="0" smtClean="0"/>
              <a:t>Operacje magazynowe wydanie towaru</a:t>
            </a:r>
            <a:endParaRPr lang="pl-PL" sz="28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371600" y="914400"/>
            <a:ext cx="6400800" cy="457200"/>
          </a:xfrm>
        </p:spPr>
        <p:txBody>
          <a:bodyPr/>
          <a:lstStyle/>
          <a:p>
            <a:r>
              <a:rPr lang="pl-PL" dirty="0" smtClean="0"/>
              <a:t>Struktura procesu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86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podstawowe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4495800" cy="4648200"/>
          </a:xfrm>
        </p:spPr>
        <p:txBody>
          <a:bodyPr>
            <a:noAutofit/>
          </a:bodyPr>
          <a:lstStyle/>
          <a:p>
            <a:pPr algn="just"/>
            <a:r>
              <a:rPr lang="pl-PL" sz="1800" dirty="0"/>
              <a:t>Lite WMS to nowoczesny system wspomagający pracę Magazynu Wysokiego Składu, jest flagowym produktem firmy Logsoft w całości opartym o autorską  platformę Logsoft Lite. Dzięki tej platformie  w systemie Lite WMS możemy zaoferować rozwiązania znane do tej pory tylko w bardzo kosztownych zarówno w zakupie jak i w utrzymaniu systemach. </a:t>
            </a:r>
            <a:endParaRPr lang="pl-PL" sz="1800" dirty="0" smtClean="0"/>
          </a:p>
          <a:p>
            <a:pPr algn="just"/>
            <a:r>
              <a:rPr lang="pl-PL" sz="1800" dirty="0" smtClean="0"/>
              <a:t>Naszym </a:t>
            </a:r>
            <a:r>
              <a:rPr lang="pl-PL" sz="1800" dirty="0"/>
              <a:t>celem jest wypełnienie luki między prostymi i mało elastycznymi </a:t>
            </a:r>
            <a:r>
              <a:rPr lang="pl-PL" sz="1800" dirty="0" smtClean="0"/>
              <a:t>rozwiązaniami, a </a:t>
            </a:r>
            <a:r>
              <a:rPr lang="pl-PL" sz="1800" dirty="0"/>
              <a:t>bardzo rozbudowanymi </a:t>
            </a:r>
            <a:r>
              <a:rPr lang="pl-PL" sz="1800" dirty="0" smtClean="0"/>
              <a:t>systemami o </a:t>
            </a:r>
            <a:r>
              <a:rPr lang="pl-PL" sz="1800" dirty="0"/>
              <a:t>dużych możliwościach dostosowania do potrzeb klienta (co za tym idzie, bardzo wysokiej cenie).</a:t>
            </a:r>
          </a:p>
          <a:p>
            <a:endParaRPr lang="pl-PL" sz="1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4254"/>
          <a:stretch>
            <a:fillRect/>
          </a:stretch>
        </p:blipFill>
        <p:spPr bwMode="auto">
          <a:xfrm>
            <a:off x="6096000" y="1981200"/>
            <a:ext cx="271446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dtytuł 4"/>
          <p:cNvSpPr>
            <a:spLocks noGrp="1"/>
          </p:cNvSpPr>
          <p:nvPr>
            <p:ph type="subTitle" idx="11"/>
          </p:nvPr>
        </p:nvSpPr>
        <p:spPr>
          <a:xfrm>
            <a:off x="1371600" y="1143000"/>
            <a:ext cx="74676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System obsługi magazynu wysokiego składu Lite WMS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Zamówienia od klientów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12" y="4038600"/>
            <a:ext cx="3095340" cy="19759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20" y="943453"/>
            <a:ext cx="3095340" cy="2057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240678"/>
              </p:ext>
            </p:extLst>
          </p:nvPr>
        </p:nvGraphicFramePr>
        <p:xfrm>
          <a:off x="5181600" y="685800"/>
          <a:ext cx="3124200" cy="571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89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848292"/>
              </p:ext>
            </p:extLst>
          </p:nvPr>
        </p:nvGraphicFramePr>
        <p:xfrm>
          <a:off x="4648200" y="914400"/>
          <a:ext cx="41910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Planowanie Zlecenia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36" y="4876800"/>
            <a:ext cx="2971800" cy="10812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14" y="3505200"/>
            <a:ext cx="2971800" cy="10737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24" y="1219200"/>
            <a:ext cx="2971800" cy="19664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1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596512"/>
              </p:ext>
            </p:extLst>
          </p:nvPr>
        </p:nvGraphicFramePr>
        <p:xfrm>
          <a:off x="5074984" y="914884"/>
          <a:ext cx="3840416" cy="518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Realizacja Zlecenia PC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21" y="838200"/>
            <a:ext cx="2235335" cy="24997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9" y="3962400"/>
            <a:ext cx="3269055" cy="21728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3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Dokumenty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1981200" cy="19461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1981200" cy="26225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044789"/>
              </p:ext>
            </p:extLst>
          </p:nvPr>
        </p:nvGraphicFramePr>
        <p:xfrm>
          <a:off x="4572000" y="908059"/>
          <a:ext cx="396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60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00432"/>
              </p:ext>
            </p:extLst>
          </p:nvPr>
        </p:nvGraphicFramePr>
        <p:xfrm>
          <a:off x="1371600" y="4419600"/>
          <a:ext cx="7239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Przesunięcie towaru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1" name="Content Placeholder 11"/>
          <p:cNvSpPr txBox="1">
            <a:spLocks/>
          </p:cNvSpPr>
          <p:nvPr/>
        </p:nvSpPr>
        <p:spPr>
          <a:xfrm>
            <a:off x="1295400" y="4114800"/>
            <a:ext cx="7543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51" y="838200"/>
            <a:ext cx="3124200" cy="28259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938320"/>
              </p:ext>
            </p:extLst>
          </p:nvPr>
        </p:nvGraphicFramePr>
        <p:xfrm>
          <a:off x="5181600" y="914400"/>
          <a:ext cx="350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zadania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27" y="838200"/>
            <a:ext cx="3108577" cy="22097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27" y="3581400"/>
            <a:ext cx="3093572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2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449106"/>
              </p:ext>
            </p:extLst>
          </p:nvPr>
        </p:nvGraphicFramePr>
        <p:xfrm>
          <a:off x="460375" y="24384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Operacje magazynowe – Inwentaryzacja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3" name="AutoShape 4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58640" cy="29089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633382"/>
              </p:ext>
            </p:extLst>
          </p:nvPr>
        </p:nvGraphicFramePr>
        <p:xfrm>
          <a:off x="4495800" y="739842"/>
          <a:ext cx="3886200" cy="550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Operacje magazynowe – wykorzystanie terminali radiowych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3" name="AutoShape 4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2" descr="https://mail.google.com/mail/?ui=2&amp;ik=d76370aced&amp;view=att&amp;th=1345d66b34bfaf0f&amp;attid=0.1.1&amp;disp=emb&amp;z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https://mail.google.com/mail/?ui=2&amp;ik=d76370aced&amp;view=att&amp;th=1345d66b34bfaf0f&amp;attid=0.1.1&amp;disp=emb&amp;z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2427504" cy="3793738"/>
          </a:xfrm>
          <a:prstGeom prst="rect">
            <a:avLst/>
          </a:prstGeom>
          <a:effectLst>
            <a:reflection blurRad="6350" stA="52000" endA="300" endPos="1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00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29052"/>
              </p:ext>
            </p:extLst>
          </p:nvPr>
        </p:nvGraphicFramePr>
        <p:xfrm>
          <a:off x="1371600" y="18288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 WMS od strony technicznej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Podstawowe narzędzia konfiguracyjne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58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454047"/>
              </p:ext>
            </p:extLst>
          </p:nvPr>
        </p:nvGraphicFramePr>
        <p:xfrm>
          <a:off x="1295400" y="685800"/>
          <a:ext cx="6781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Narzędzia - Atrybuty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3" name="AutoShape 4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429000"/>
            <a:ext cx="3759453" cy="266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0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podstawowe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47800" y="1828800"/>
            <a:ext cx="7391400" cy="4648200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System Lite WMS skierowany jest zarówno do producentów jak i do komercyjnych centrów logistycznych typu 3PL obsługujących wielu zleceniodawców, często o bardzo różnej specyfice.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Firma </a:t>
            </a:r>
            <a:r>
              <a:rPr lang="pl-PL" dirty="0"/>
              <a:t>świadczy kompleksowe usługi związane</a:t>
            </a:r>
          </a:p>
          <a:p>
            <a:pPr algn="just"/>
            <a:r>
              <a:rPr lang="pl-PL" dirty="0"/>
              <a:t> z systemem WMS w skład których wchodzą:</a:t>
            </a:r>
          </a:p>
          <a:p>
            <a:pPr indent="263525" algn="just" defTabSz="263525">
              <a:tabLst>
                <a:tab pos="263525" algn="l"/>
              </a:tabLst>
            </a:pPr>
            <a:r>
              <a:rPr lang="pl-PL" dirty="0"/>
              <a:t>•	Analiza przed wdrożeniowa</a:t>
            </a:r>
          </a:p>
          <a:p>
            <a:pPr indent="263525" algn="just" defTabSz="263525">
              <a:tabLst>
                <a:tab pos="263525" algn="l"/>
              </a:tabLst>
            </a:pPr>
            <a:r>
              <a:rPr lang="pl-PL" dirty="0"/>
              <a:t>•	Dostawa dedykowanej infrastruktury sprzętowej</a:t>
            </a:r>
          </a:p>
          <a:p>
            <a:pPr indent="263525" algn="just" defTabSz="263525">
              <a:tabLst>
                <a:tab pos="263525" algn="l"/>
              </a:tabLst>
            </a:pPr>
            <a:r>
              <a:rPr lang="pl-PL" dirty="0"/>
              <a:t>•	Dostosowane do indywidualnych potrzeb klienta</a:t>
            </a:r>
          </a:p>
          <a:p>
            <a:pPr indent="263525" algn="just" defTabSz="263525">
              <a:tabLst>
                <a:tab pos="263525" algn="l"/>
              </a:tabLst>
            </a:pPr>
            <a:r>
              <a:rPr lang="pl-PL" dirty="0"/>
              <a:t>•	Asysta po wdrożeniowa</a:t>
            </a:r>
          </a:p>
          <a:p>
            <a:pPr indent="263525" algn="just" defTabSz="263525">
              <a:tabLst>
                <a:tab pos="263525" algn="l"/>
              </a:tabLst>
            </a:pPr>
            <a:r>
              <a:rPr lang="pl-PL" dirty="0"/>
              <a:t>•	Stały serwis zapewniający ciągłość pracy</a:t>
            </a:r>
            <a:endParaRPr lang="en-US" dirty="0"/>
          </a:p>
          <a:p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Usługi związane z systemem Lite WMS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04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30066"/>
              </p:ext>
            </p:extLst>
          </p:nvPr>
        </p:nvGraphicFramePr>
        <p:xfrm>
          <a:off x="5791200" y="1295400"/>
          <a:ext cx="2971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Narzędzia Projektant Form</a:t>
            </a:r>
            <a:endParaRPr lang="pl-PL" dirty="0"/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3" name="AutoShape 4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4086329" cy="304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007604"/>
              </p:ext>
            </p:extLst>
          </p:nvPr>
        </p:nvGraphicFramePr>
        <p:xfrm>
          <a:off x="1447800" y="1295400"/>
          <a:ext cx="29718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8"/>
          <p:cNvSpPr>
            <a:spLocks noGrp="1"/>
          </p:cNvSpPr>
          <p:nvPr>
            <p:ph type="subTitle" idx="11"/>
          </p:nvPr>
        </p:nvSpPr>
        <p:spPr>
          <a:xfrm>
            <a:off x="1371600" y="853887"/>
            <a:ext cx="3200400" cy="42019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Projektant terminali</a:t>
            </a:r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</p:txBody>
      </p:sp>
      <p:sp>
        <p:nvSpPr>
          <p:cNvPr id="3" name="AutoShape 4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8" descr="https://mail.google.com/mail/?ui=2&amp;ik=d76370aced&amp;view=att&amp;th=1345d262ee83af2d&amp;attid=0.1.1&amp;disp=emb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517954"/>
              </p:ext>
            </p:extLst>
          </p:nvPr>
        </p:nvGraphicFramePr>
        <p:xfrm>
          <a:off x="5556196" y="1371600"/>
          <a:ext cx="3200400" cy="255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Łącznik prostoliniowy 6"/>
          <p:cNvCxnSpPr/>
          <p:nvPr/>
        </p:nvCxnSpPr>
        <p:spPr>
          <a:xfrm>
            <a:off x="4991100" y="1219200"/>
            <a:ext cx="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8"/>
          <p:cNvSpPr txBox="1">
            <a:spLocks/>
          </p:cNvSpPr>
          <p:nvPr/>
        </p:nvSpPr>
        <p:spPr>
          <a:xfrm>
            <a:off x="5524820" y="838200"/>
            <a:ext cx="3200400" cy="420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cap="all" baseline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/>
              <a:t>Projektant Raportów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76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podstawowe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7086600" cy="502920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 smtClean="0"/>
              <a:t>Zmniejszenie </a:t>
            </a:r>
            <a:r>
              <a:rPr lang="pl-PL" dirty="0"/>
              <a:t>czasu wykonywania podstawowych operacji w magazynie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Większa efektywność wykorzystania powierzchni magazynowej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Optymalizacja  stanów magazynowych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Zmniejszenie ilość błędów popełnianych przez pracowników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Śledzenie partii, nośników magazynowych oraz dat produkcji, ważności, przyjęcia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Łatwa integracja z systemami zewnętrznymi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Praca w czasie rzeczywistym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Zawansowane raportowanie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 smtClean="0"/>
              <a:t>Minimalizacja </a:t>
            </a:r>
            <a:r>
              <a:rPr lang="pl-PL" dirty="0"/>
              <a:t>czasu zarządzającego magazynem potrzebnego na analizę bieżącej sytuacji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dirty="0"/>
              <a:t>Łatwe dostosowanie do indywidualnych potrzeb klienta dzięki pakietowi dodatkowych narzędzi opracowanych przez Logsoft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dirty="0" smtClean="0"/>
              <a:t>Zalety systemu Lite WMS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7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11742"/>
              </p:ext>
            </p:extLst>
          </p:nvPr>
        </p:nvGraphicFramePr>
        <p:xfrm>
          <a:off x="1371600" y="13716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Prezentacja systemu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pl-PL" b="1" dirty="0" smtClean="0"/>
              <a:t>Budowa systemu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369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658641"/>
              </p:ext>
            </p:extLst>
          </p:nvPr>
        </p:nvGraphicFramePr>
        <p:xfrm>
          <a:off x="1295400" y="1143000"/>
          <a:ext cx="320039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143000" y="2286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 smtClean="0"/>
              <a:t>Interface  użytkownika – przeglądanie danych</a:t>
            </a:r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148666" cy="2687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ymbol zastępczy zawartości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855714"/>
              </p:ext>
            </p:extLst>
          </p:nvPr>
        </p:nvGraphicFramePr>
        <p:xfrm>
          <a:off x="5638800" y="3810000"/>
          <a:ext cx="314325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176486" y="152400"/>
            <a:ext cx="6400800" cy="457200"/>
          </a:xfrm>
        </p:spPr>
        <p:txBody>
          <a:bodyPr>
            <a:normAutofit/>
          </a:bodyPr>
          <a:lstStyle/>
          <a:p>
            <a:r>
              <a:rPr lang="pl-PL" dirty="0"/>
              <a:t>Interface  </a:t>
            </a:r>
            <a:r>
              <a:rPr lang="pl-PL" dirty="0" smtClean="0"/>
              <a:t>użytkownika – Wyszukiwanie danych</a:t>
            </a:r>
            <a:endParaRPr lang="pl-PL" dirty="0"/>
          </a:p>
          <a:p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13" y="3124200"/>
            <a:ext cx="4038600" cy="2540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438650" cy="6541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58837820"/>
              </p:ext>
            </p:extLst>
          </p:nvPr>
        </p:nvGraphicFramePr>
        <p:xfrm>
          <a:off x="1371600" y="1295400"/>
          <a:ext cx="2590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480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078238"/>
              </p:ext>
            </p:extLst>
          </p:nvPr>
        </p:nvGraphicFramePr>
        <p:xfrm>
          <a:off x="1411184" y="4495800"/>
          <a:ext cx="7214438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dtytuł 3"/>
          <p:cNvSpPr>
            <a:spLocks noGrp="1"/>
          </p:cNvSpPr>
          <p:nvPr>
            <p:ph type="subTitle" idx="11"/>
          </p:nvPr>
        </p:nvSpPr>
        <p:spPr>
          <a:xfrm>
            <a:off x="1176486" y="152400"/>
            <a:ext cx="6900714" cy="762000"/>
          </a:xfrm>
        </p:spPr>
        <p:txBody>
          <a:bodyPr>
            <a:noAutofit/>
          </a:bodyPr>
          <a:lstStyle/>
          <a:p>
            <a:r>
              <a:rPr lang="pl-PL" sz="2400" dirty="0"/>
              <a:t>Interface  użytkownika – </a:t>
            </a:r>
            <a:r>
              <a:rPr lang="pl-PL" sz="2400" dirty="0" smtClean="0"/>
              <a:t>dostosowanie przeglądanych danych</a:t>
            </a:r>
            <a:endParaRPr lang="pl-PL" sz="2400" dirty="0"/>
          </a:p>
          <a:p>
            <a:endParaRPr lang="pl-PL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3276600" cy="11099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175838" cy="2085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Technology TC999">
  <a:themeElements>
    <a:clrScheme name="Custom 3">
      <a:dk1>
        <a:sysClr val="windowText" lastClr="000000"/>
      </a:dk1>
      <a:lt1>
        <a:sysClr val="window" lastClr="FFFFFF"/>
      </a:lt1>
      <a:dk2>
        <a:srgbClr val="676767"/>
      </a:dk2>
      <a:lt2>
        <a:srgbClr val="EEECE1"/>
      </a:lt2>
      <a:accent1>
        <a:srgbClr val="EFB32F"/>
      </a:accent1>
      <a:accent2>
        <a:srgbClr val="EF792F"/>
      </a:accent2>
      <a:accent3>
        <a:srgbClr val="E33830"/>
      </a:accent3>
      <a:accent4>
        <a:srgbClr val="2E364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5909</TotalTime>
  <Words>1664</Words>
  <Application>Microsoft Office PowerPoint</Application>
  <PresentationFormat>Pokaz na ekranie (4:3)</PresentationFormat>
  <Paragraphs>255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StockLayouts Technology TC999</vt:lpstr>
      <vt:lpstr>Prezentacja systemu</vt:lpstr>
      <vt:lpstr>Informacje podstawowe</vt:lpstr>
      <vt:lpstr>Informacje podstawowe</vt:lpstr>
      <vt:lpstr>Informacje podstawowe</vt:lpstr>
      <vt:lpstr>Informacje podstawowe</vt:lpstr>
      <vt:lpstr>Prezentacja systemu</vt:lpstr>
      <vt:lpstr>Prezentacja programu PowerPoint</vt:lpstr>
      <vt:lpstr>Prezentacja programu PowerPoint</vt:lpstr>
      <vt:lpstr>Prezentacja programu PowerPoint</vt:lpstr>
      <vt:lpstr>Prezentacja programu PowerPoint</vt:lpstr>
      <vt:lpstr>Produkty</vt:lpstr>
      <vt:lpstr>Prezentacja programu PowerPoint</vt:lpstr>
      <vt:lpstr>Prezentacja programu PowerPoint</vt:lpstr>
      <vt:lpstr>Prezentacja programu PowerPoint</vt:lpstr>
      <vt:lpstr>Firmy</vt:lpstr>
      <vt:lpstr>Prezentacja programu PowerPoint</vt:lpstr>
      <vt:lpstr>Prezentacja programu PowerPoint</vt:lpstr>
      <vt:lpstr>Magazyn </vt:lpstr>
      <vt:lpstr>Prezentacja programu PowerPoint</vt:lpstr>
      <vt:lpstr>Prezentacja programu PowerPoint</vt:lpstr>
      <vt:lpstr>Prezentacja programu PowerPoint</vt:lpstr>
      <vt:lpstr>Prezentacja programu PowerPoint</vt:lpstr>
      <vt:lpstr>Operacje magazynowe przyjęcie do magazynu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Operacje magazynowe wydanie towaru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Lite WMS od strony technicznej</vt:lpstr>
      <vt:lpstr>Prezentacja programu PowerPoint</vt:lpstr>
      <vt:lpstr>Prezentacja programu PowerPoint</vt:lpstr>
      <vt:lpstr>Prezentacja programu PowerPoint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 WMS</dc:title>
  <dc:creator>Logsoft</dc:creator>
  <cp:lastModifiedBy>kkrysiak</cp:lastModifiedBy>
  <cp:revision>170</cp:revision>
  <dcterms:created xsi:type="dcterms:W3CDTF">2010-07-09T22:21:36Z</dcterms:created>
  <dcterms:modified xsi:type="dcterms:W3CDTF">2012-01-03T12:39:11Z</dcterms:modified>
</cp:coreProperties>
</file>